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9" r:id="rId4"/>
  </p:sldMasterIdLst>
  <p:sldIdLst>
    <p:sldId id="256" r:id="rId5"/>
    <p:sldId id="262" r:id="rId6"/>
    <p:sldId id="257" r:id="rId7"/>
    <p:sldId id="287" r:id="rId8"/>
    <p:sldId id="275" r:id="rId9"/>
    <p:sldId id="294" r:id="rId10"/>
    <p:sldId id="266" r:id="rId11"/>
    <p:sldId id="302" r:id="rId12"/>
    <p:sldId id="268" r:id="rId13"/>
    <p:sldId id="270" r:id="rId14"/>
    <p:sldId id="301" r:id="rId15"/>
    <p:sldId id="300" r:id="rId16"/>
    <p:sldId id="299" r:id="rId17"/>
    <p:sldId id="274" r:id="rId18"/>
    <p:sldId id="288" r:id="rId19"/>
    <p:sldId id="276" r:id="rId20"/>
    <p:sldId id="277" r:id="rId21"/>
    <p:sldId id="278" r:id="rId22"/>
    <p:sldId id="289" r:id="rId23"/>
    <p:sldId id="295" r:id="rId24"/>
    <p:sldId id="281" r:id="rId25"/>
    <p:sldId id="282" r:id="rId26"/>
    <p:sldId id="297" r:id="rId27"/>
    <p:sldId id="298"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31597-83C5-450B-B40F-5A32FC0AF4EA}" v="1" dt="2021-05-10T20:00:34.633"/>
    <p1510:client id="{D52FDFE0-DB07-4E7E-B09C-FD06DF14701A}" v="2" dt="2021-05-10T19:56:33.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Michael, Lilia" userId="c080aa16-aeb8-4b4c-8e2a-db96021b236d" providerId="ADAL" clId="{D52FDFE0-DB07-4E7E-B09C-FD06DF14701A}"/>
    <pc:docChg chg="undo custSel addSld delSld modSld">
      <pc:chgData name="McMichael, Lilia" userId="c080aa16-aeb8-4b4c-8e2a-db96021b236d" providerId="ADAL" clId="{D52FDFE0-DB07-4E7E-B09C-FD06DF14701A}" dt="2021-05-10T19:55:56.945" v="5810"/>
      <pc:docMkLst>
        <pc:docMk/>
      </pc:docMkLst>
      <pc:sldChg chg="modSp mod">
        <pc:chgData name="McMichael, Lilia" userId="c080aa16-aeb8-4b4c-8e2a-db96021b236d" providerId="ADAL" clId="{D52FDFE0-DB07-4E7E-B09C-FD06DF14701A}" dt="2021-05-03T18:17:24.547" v="1408" actId="20577"/>
        <pc:sldMkLst>
          <pc:docMk/>
          <pc:sldMk cId="3956428251" sldId="256"/>
        </pc:sldMkLst>
        <pc:spChg chg="mod">
          <ac:chgData name="McMichael, Lilia" userId="c080aa16-aeb8-4b4c-8e2a-db96021b236d" providerId="ADAL" clId="{D52FDFE0-DB07-4E7E-B09C-FD06DF14701A}" dt="2021-05-03T18:17:24.547" v="1408" actId="20577"/>
          <ac:spMkLst>
            <pc:docMk/>
            <pc:sldMk cId="3956428251" sldId="256"/>
            <ac:spMk id="2" creationId="{B63D8AA0-7E00-4712-AA9F-4D1D8481CF9C}"/>
          </ac:spMkLst>
        </pc:spChg>
      </pc:sldChg>
      <pc:sldChg chg="modSp mod">
        <pc:chgData name="McMichael, Lilia" userId="c080aa16-aeb8-4b4c-8e2a-db96021b236d" providerId="ADAL" clId="{D52FDFE0-DB07-4E7E-B09C-FD06DF14701A}" dt="2021-05-10T19:55:56.945" v="5810"/>
        <pc:sldMkLst>
          <pc:docMk/>
          <pc:sldMk cId="1485128047" sldId="257"/>
        </pc:sldMkLst>
        <pc:spChg chg="mod">
          <ac:chgData name="McMichael, Lilia" userId="c080aa16-aeb8-4b4c-8e2a-db96021b236d" providerId="ADAL" clId="{D52FDFE0-DB07-4E7E-B09C-FD06DF14701A}" dt="2021-05-05T18:28:36.858" v="5359" actId="20577"/>
          <ac:spMkLst>
            <pc:docMk/>
            <pc:sldMk cId="1485128047" sldId="257"/>
            <ac:spMk id="2" creationId="{1344904E-308F-4055-AED4-193F56CC1527}"/>
          </ac:spMkLst>
        </pc:spChg>
        <pc:spChg chg="mod">
          <ac:chgData name="McMichael, Lilia" userId="c080aa16-aeb8-4b4c-8e2a-db96021b236d" providerId="ADAL" clId="{D52FDFE0-DB07-4E7E-B09C-FD06DF14701A}" dt="2021-05-10T19:55:56.945" v="5810"/>
          <ac:spMkLst>
            <pc:docMk/>
            <pc:sldMk cId="1485128047" sldId="257"/>
            <ac:spMk id="3" creationId="{2CAD1308-2AA0-434B-9BCF-0EC867406B96}"/>
          </ac:spMkLst>
        </pc:spChg>
      </pc:sldChg>
      <pc:sldChg chg="modSp mod">
        <pc:chgData name="McMichael, Lilia" userId="c080aa16-aeb8-4b4c-8e2a-db96021b236d" providerId="ADAL" clId="{D52FDFE0-DB07-4E7E-B09C-FD06DF14701A}" dt="2021-05-05T18:28:44.704" v="5375" actId="20577"/>
        <pc:sldMkLst>
          <pc:docMk/>
          <pc:sldMk cId="2727763186" sldId="258"/>
        </pc:sldMkLst>
        <pc:spChg chg="mod">
          <ac:chgData name="McMichael, Lilia" userId="c080aa16-aeb8-4b4c-8e2a-db96021b236d" providerId="ADAL" clId="{D52FDFE0-DB07-4E7E-B09C-FD06DF14701A}" dt="2021-05-05T18:28:44.704" v="5375" actId="20577"/>
          <ac:spMkLst>
            <pc:docMk/>
            <pc:sldMk cId="2727763186" sldId="258"/>
            <ac:spMk id="2" creationId="{5B9256B0-6F59-4CF9-958A-A75FC5EEF763}"/>
          </ac:spMkLst>
        </pc:spChg>
        <pc:spChg chg="mod">
          <ac:chgData name="McMichael, Lilia" userId="c080aa16-aeb8-4b4c-8e2a-db96021b236d" providerId="ADAL" clId="{D52FDFE0-DB07-4E7E-B09C-FD06DF14701A}" dt="2021-05-05T18:28:12.025" v="5343" actId="27636"/>
          <ac:spMkLst>
            <pc:docMk/>
            <pc:sldMk cId="2727763186" sldId="258"/>
            <ac:spMk id="3" creationId="{A4B8C405-775F-48F5-ADD0-509E082245D2}"/>
          </ac:spMkLst>
        </pc:spChg>
      </pc:sldChg>
      <pc:sldChg chg="modSp mod">
        <pc:chgData name="McMichael, Lilia" userId="c080aa16-aeb8-4b4c-8e2a-db96021b236d" providerId="ADAL" clId="{D52FDFE0-DB07-4E7E-B09C-FD06DF14701A}" dt="2021-05-05T18:29:11.289" v="5425" actId="20577"/>
        <pc:sldMkLst>
          <pc:docMk/>
          <pc:sldMk cId="14974214" sldId="259"/>
        </pc:sldMkLst>
        <pc:spChg chg="mod">
          <ac:chgData name="McMichael, Lilia" userId="c080aa16-aeb8-4b4c-8e2a-db96021b236d" providerId="ADAL" clId="{D52FDFE0-DB07-4E7E-B09C-FD06DF14701A}" dt="2021-05-05T18:29:11.289" v="5425" actId="20577"/>
          <ac:spMkLst>
            <pc:docMk/>
            <pc:sldMk cId="14974214" sldId="259"/>
            <ac:spMk id="2" creationId="{50383BA7-E929-46DE-9ADD-38931B646CF9}"/>
          </ac:spMkLst>
        </pc:spChg>
        <pc:spChg chg="mod">
          <ac:chgData name="McMichael, Lilia" userId="c080aa16-aeb8-4b4c-8e2a-db96021b236d" providerId="ADAL" clId="{D52FDFE0-DB07-4E7E-B09C-FD06DF14701A}" dt="2021-05-03T16:20:24.871" v="1407" actId="20577"/>
          <ac:spMkLst>
            <pc:docMk/>
            <pc:sldMk cId="14974214" sldId="259"/>
            <ac:spMk id="3" creationId="{F2887D9B-AB29-4F22-9DB8-D213049D2A95}"/>
          </ac:spMkLst>
        </pc:spChg>
      </pc:sldChg>
      <pc:sldChg chg="modSp mod">
        <pc:chgData name="McMichael, Lilia" userId="c080aa16-aeb8-4b4c-8e2a-db96021b236d" providerId="ADAL" clId="{D52FDFE0-DB07-4E7E-B09C-FD06DF14701A}" dt="2021-05-05T18:28:53.790" v="5391" actId="20577"/>
        <pc:sldMkLst>
          <pc:docMk/>
          <pc:sldMk cId="3686012775" sldId="260"/>
        </pc:sldMkLst>
        <pc:spChg chg="mod">
          <ac:chgData name="McMichael, Lilia" userId="c080aa16-aeb8-4b4c-8e2a-db96021b236d" providerId="ADAL" clId="{D52FDFE0-DB07-4E7E-B09C-FD06DF14701A}" dt="2021-05-05T18:28:53.790" v="5391" actId="20577"/>
          <ac:spMkLst>
            <pc:docMk/>
            <pc:sldMk cId="3686012775" sldId="260"/>
            <ac:spMk id="2" creationId="{5B9256B0-6F59-4CF9-958A-A75FC5EEF763}"/>
          </ac:spMkLst>
        </pc:spChg>
        <pc:spChg chg="mod">
          <ac:chgData name="McMichael, Lilia" userId="c080aa16-aeb8-4b4c-8e2a-db96021b236d" providerId="ADAL" clId="{D52FDFE0-DB07-4E7E-B09C-FD06DF14701A}" dt="2021-05-04T18:30:34.229" v="2618" actId="5793"/>
          <ac:spMkLst>
            <pc:docMk/>
            <pc:sldMk cId="3686012775" sldId="260"/>
            <ac:spMk id="3" creationId="{A4B8C405-775F-48F5-ADD0-509E082245D2}"/>
          </ac:spMkLst>
        </pc:spChg>
      </pc:sldChg>
      <pc:sldChg chg="modSp mod">
        <pc:chgData name="McMichael, Lilia" userId="c080aa16-aeb8-4b4c-8e2a-db96021b236d" providerId="ADAL" clId="{D52FDFE0-DB07-4E7E-B09C-FD06DF14701A}" dt="2021-05-05T18:29:03.051" v="5409" actId="20577"/>
        <pc:sldMkLst>
          <pc:docMk/>
          <pc:sldMk cId="1603613488" sldId="261"/>
        </pc:sldMkLst>
        <pc:spChg chg="mod">
          <ac:chgData name="McMichael, Lilia" userId="c080aa16-aeb8-4b4c-8e2a-db96021b236d" providerId="ADAL" clId="{D52FDFE0-DB07-4E7E-B09C-FD06DF14701A}" dt="2021-05-05T18:29:03.051" v="5409" actId="20577"/>
          <ac:spMkLst>
            <pc:docMk/>
            <pc:sldMk cId="1603613488" sldId="261"/>
            <ac:spMk id="2" creationId="{5B9256B0-6F59-4CF9-958A-A75FC5EEF763}"/>
          </ac:spMkLst>
        </pc:spChg>
        <pc:spChg chg="mod">
          <ac:chgData name="McMichael, Lilia" userId="c080aa16-aeb8-4b4c-8e2a-db96021b236d" providerId="ADAL" clId="{D52FDFE0-DB07-4E7E-B09C-FD06DF14701A}" dt="2021-05-04T18:31:20.692" v="2626" actId="20577"/>
          <ac:spMkLst>
            <pc:docMk/>
            <pc:sldMk cId="1603613488" sldId="261"/>
            <ac:spMk id="3" creationId="{A4B8C405-775F-48F5-ADD0-509E082245D2}"/>
          </ac:spMkLst>
        </pc:spChg>
      </pc:sldChg>
      <pc:sldChg chg="modSp new mod">
        <pc:chgData name="McMichael, Lilia" userId="c080aa16-aeb8-4b4c-8e2a-db96021b236d" providerId="ADAL" clId="{D52FDFE0-DB07-4E7E-B09C-FD06DF14701A}" dt="2021-05-05T21:52:09.150" v="5805" actId="20577"/>
        <pc:sldMkLst>
          <pc:docMk/>
          <pc:sldMk cId="3883483211" sldId="262"/>
        </pc:sldMkLst>
        <pc:spChg chg="mod">
          <ac:chgData name="McMichael, Lilia" userId="c080aa16-aeb8-4b4c-8e2a-db96021b236d" providerId="ADAL" clId="{D52FDFE0-DB07-4E7E-B09C-FD06DF14701A}" dt="2021-05-03T18:17:36.179" v="1415" actId="20577"/>
          <ac:spMkLst>
            <pc:docMk/>
            <pc:sldMk cId="3883483211" sldId="262"/>
            <ac:spMk id="2" creationId="{75D2FF2D-CA78-442B-904F-C225B11F5310}"/>
          </ac:spMkLst>
        </pc:spChg>
        <pc:spChg chg="mod">
          <ac:chgData name="McMichael, Lilia" userId="c080aa16-aeb8-4b4c-8e2a-db96021b236d" providerId="ADAL" clId="{D52FDFE0-DB07-4E7E-B09C-FD06DF14701A}" dt="2021-05-05T21:52:09.150" v="5805" actId="20577"/>
          <ac:spMkLst>
            <pc:docMk/>
            <pc:sldMk cId="3883483211" sldId="262"/>
            <ac:spMk id="3" creationId="{1FCAEEE5-2905-4563-A1E3-472DE4D4C3B9}"/>
          </ac:spMkLst>
        </pc:spChg>
      </pc:sldChg>
      <pc:sldChg chg="addSp modSp new del mod">
        <pc:chgData name="McMichael, Lilia" userId="c080aa16-aeb8-4b4c-8e2a-db96021b236d" providerId="ADAL" clId="{D52FDFE0-DB07-4E7E-B09C-FD06DF14701A}" dt="2021-05-05T21:51:15.388" v="5722" actId="47"/>
        <pc:sldMkLst>
          <pc:docMk/>
          <pc:sldMk cId="2922234985" sldId="263"/>
        </pc:sldMkLst>
        <pc:spChg chg="mod">
          <ac:chgData name="McMichael, Lilia" userId="c080aa16-aeb8-4b4c-8e2a-db96021b236d" providerId="ADAL" clId="{D52FDFE0-DB07-4E7E-B09C-FD06DF14701A}" dt="2021-05-03T18:18:03.332" v="1429" actId="20577"/>
          <ac:spMkLst>
            <pc:docMk/>
            <pc:sldMk cId="2922234985" sldId="263"/>
            <ac:spMk id="2" creationId="{DCAE54B7-7E9B-47BE-B8A9-291F73D21D7A}"/>
          </ac:spMkLst>
        </pc:spChg>
        <pc:spChg chg="mod">
          <ac:chgData name="McMichael, Lilia" userId="c080aa16-aeb8-4b4c-8e2a-db96021b236d" providerId="ADAL" clId="{D52FDFE0-DB07-4E7E-B09C-FD06DF14701A}" dt="2021-05-04T15:43:15.951" v="1869" actId="20577"/>
          <ac:spMkLst>
            <pc:docMk/>
            <pc:sldMk cId="2922234985" sldId="263"/>
            <ac:spMk id="3" creationId="{D87A0509-34C8-470B-8B0D-72A5AF875E69}"/>
          </ac:spMkLst>
        </pc:spChg>
        <pc:picChg chg="add mod">
          <ac:chgData name="McMichael, Lilia" userId="c080aa16-aeb8-4b4c-8e2a-db96021b236d" providerId="ADAL" clId="{D52FDFE0-DB07-4E7E-B09C-FD06DF14701A}" dt="2021-05-03T18:37:01.220" v="1586" actId="14100"/>
          <ac:picMkLst>
            <pc:docMk/>
            <pc:sldMk cId="2922234985" sldId="263"/>
            <ac:picMk id="4" creationId="{829ED6DE-6C48-4C11-AF50-2597162AE4BB}"/>
          </ac:picMkLst>
        </pc:picChg>
      </pc:sldChg>
      <pc:sldChg chg="new del">
        <pc:chgData name="McMichael, Lilia" userId="c080aa16-aeb8-4b4c-8e2a-db96021b236d" providerId="ADAL" clId="{D52FDFE0-DB07-4E7E-B09C-FD06DF14701A}" dt="2021-05-03T18:38:55.584" v="1591" actId="680"/>
        <pc:sldMkLst>
          <pc:docMk/>
          <pc:sldMk cId="133366290" sldId="264"/>
        </pc:sldMkLst>
      </pc:sldChg>
      <pc:sldChg chg="modSp new mod">
        <pc:chgData name="McMichael, Lilia" userId="c080aa16-aeb8-4b4c-8e2a-db96021b236d" providerId="ADAL" clId="{D52FDFE0-DB07-4E7E-B09C-FD06DF14701A}" dt="2021-05-03T18:51:06.341" v="1744" actId="404"/>
        <pc:sldMkLst>
          <pc:docMk/>
          <pc:sldMk cId="325603526" sldId="264"/>
        </pc:sldMkLst>
        <pc:spChg chg="mod">
          <ac:chgData name="McMichael, Lilia" userId="c080aa16-aeb8-4b4c-8e2a-db96021b236d" providerId="ADAL" clId="{D52FDFE0-DB07-4E7E-B09C-FD06DF14701A}" dt="2021-05-03T18:51:06.341" v="1744" actId="404"/>
          <ac:spMkLst>
            <pc:docMk/>
            <pc:sldMk cId="325603526" sldId="264"/>
            <ac:spMk id="2" creationId="{551F5D0E-9626-4529-AD2C-4DA98A231E25}"/>
          </ac:spMkLst>
        </pc:spChg>
        <pc:spChg chg="mod">
          <ac:chgData name="McMichael, Lilia" userId="c080aa16-aeb8-4b4c-8e2a-db96021b236d" providerId="ADAL" clId="{D52FDFE0-DB07-4E7E-B09C-FD06DF14701A}" dt="2021-05-03T18:45:12.943" v="1711" actId="15"/>
          <ac:spMkLst>
            <pc:docMk/>
            <pc:sldMk cId="325603526" sldId="264"/>
            <ac:spMk id="3" creationId="{EC1E4328-4C3A-4779-975C-B3846C4CB216}"/>
          </ac:spMkLst>
        </pc:spChg>
      </pc:sldChg>
      <pc:sldChg chg="addSp delSp modSp new del mod">
        <pc:chgData name="McMichael, Lilia" userId="c080aa16-aeb8-4b4c-8e2a-db96021b236d" providerId="ADAL" clId="{D52FDFE0-DB07-4E7E-B09C-FD06DF14701A}" dt="2021-05-04T18:33:44.556" v="2627" actId="2696"/>
        <pc:sldMkLst>
          <pc:docMk/>
          <pc:sldMk cId="789798288" sldId="265"/>
        </pc:sldMkLst>
        <pc:spChg chg="mod">
          <ac:chgData name="McMichael, Lilia" userId="c080aa16-aeb8-4b4c-8e2a-db96021b236d" providerId="ADAL" clId="{D52FDFE0-DB07-4E7E-B09C-FD06DF14701A}" dt="2021-05-03T18:50:54.936" v="1742" actId="404"/>
          <ac:spMkLst>
            <pc:docMk/>
            <pc:sldMk cId="789798288" sldId="265"/>
            <ac:spMk id="2" creationId="{921E2062-1A25-4912-9FFA-80821594BD00}"/>
          </ac:spMkLst>
        </pc:spChg>
        <pc:spChg chg="mod">
          <ac:chgData name="McMichael, Lilia" userId="c080aa16-aeb8-4b4c-8e2a-db96021b236d" providerId="ADAL" clId="{D52FDFE0-DB07-4E7E-B09C-FD06DF14701A}" dt="2021-05-03T18:47:53.578" v="1725" actId="20577"/>
          <ac:spMkLst>
            <pc:docMk/>
            <pc:sldMk cId="789798288" sldId="265"/>
            <ac:spMk id="3" creationId="{398EA4D4-B1F2-46D6-BEC4-5421FCDBE623}"/>
          </ac:spMkLst>
        </pc:spChg>
        <pc:picChg chg="add del mod">
          <ac:chgData name="McMichael, Lilia" userId="c080aa16-aeb8-4b4c-8e2a-db96021b236d" providerId="ADAL" clId="{D52FDFE0-DB07-4E7E-B09C-FD06DF14701A}" dt="2021-05-03T18:49:07.750" v="1729" actId="21"/>
          <ac:picMkLst>
            <pc:docMk/>
            <pc:sldMk cId="789798288" sldId="265"/>
            <ac:picMk id="4" creationId="{BD9DD36B-7DDA-449C-BFAD-1C223A1059D4}"/>
          </ac:picMkLst>
        </pc:picChg>
      </pc:sldChg>
      <pc:sldChg chg="addSp delSp modSp new mod">
        <pc:chgData name="McMichael, Lilia" userId="c080aa16-aeb8-4b4c-8e2a-db96021b236d" providerId="ADAL" clId="{D52FDFE0-DB07-4E7E-B09C-FD06DF14701A}" dt="2021-05-04T20:46:43.343" v="3149" actId="20577"/>
        <pc:sldMkLst>
          <pc:docMk/>
          <pc:sldMk cId="3539170552" sldId="266"/>
        </pc:sldMkLst>
        <pc:spChg chg="mod">
          <ac:chgData name="McMichael, Lilia" userId="c080aa16-aeb8-4b4c-8e2a-db96021b236d" providerId="ADAL" clId="{D52FDFE0-DB07-4E7E-B09C-FD06DF14701A}" dt="2021-05-03T18:50:26.190" v="1739" actId="404"/>
          <ac:spMkLst>
            <pc:docMk/>
            <pc:sldMk cId="3539170552" sldId="266"/>
            <ac:spMk id="2" creationId="{56D56E7D-A7C2-4B10-A343-98D6480F8F09}"/>
          </ac:spMkLst>
        </pc:spChg>
        <pc:spChg chg="mod">
          <ac:chgData name="McMichael, Lilia" userId="c080aa16-aeb8-4b4c-8e2a-db96021b236d" providerId="ADAL" clId="{D52FDFE0-DB07-4E7E-B09C-FD06DF14701A}" dt="2021-05-04T20:46:43.343" v="3149" actId="20577"/>
          <ac:spMkLst>
            <pc:docMk/>
            <pc:sldMk cId="3539170552" sldId="266"/>
            <ac:spMk id="3" creationId="{EF9E89D9-D098-46D7-8EB1-A84267738CFD}"/>
          </ac:spMkLst>
        </pc:spChg>
        <pc:spChg chg="del">
          <ac:chgData name="McMichael, Lilia" userId="c080aa16-aeb8-4b4c-8e2a-db96021b236d" providerId="ADAL" clId="{D52FDFE0-DB07-4E7E-B09C-FD06DF14701A}" dt="2021-05-03T18:49:14.105" v="1730"/>
          <ac:spMkLst>
            <pc:docMk/>
            <pc:sldMk cId="3539170552" sldId="266"/>
            <ac:spMk id="4" creationId="{5B7408E6-E617-4801-8783-BD71E8DDABDE}"/>
          </ac:spMkLst>
        </pc:spChg>
        <pc:picChg chg="add mod">
          <ac:chgData name="McMichael, Lilia" userId="c080aa16-aeb8-4b4c-8e2a-db96021b236d" providerId="ADAL" clId="{D52FDFE0-DB07-4E7E-B09C-FD06DF14701A}" dt="2021-05-03T18:50:36.932" v="1740" actId="14100"/>
          <ac:picMkLst>
            <pc:docMk/>
            <pc:sldMk cId="3539170552" sldId="266"/>
            <ac:picMk id="5" creationId="{21B2CB7B-A2D7-49C9-ADAE-E0865707BD9C}"/>
          </ac:picMkLst>
        </pc:picChg>
      </pc:sldChg>
      <pc:sldChg chg="addSp modSp new mod">
        <pc:chgData name="McMichael, Lilia" userId="c080aa16-aeb8-4b4c-8e2a-db96021b236d" providerId="ADAL" clId="{D52FDFE0-DB07-4E7E-B09C-FD06DF14701A}" dt="2021-05-04T21:02:47.569" v="3344" actId="12"/>
        <pc:sldMkLst>
          <pc:docMk/>
          <pc:sldMk cId="704062031" sldId="267"/>
        </pc:sldMkLst>
        <pc:spChg chg="mod">
          <ac:chgData name="McMichael, Lilia" userId="c080aa16-aeb8-4b4c-8e2a-db96021b236d" providerId="ADAL" clId="{D52FDFE0-DB07-4E7E-B09C-FD06DF14701A}" dt="2021-05-04T17:21:41.637" v="2039" actId="404"/>
          <ac:spMkLst>
            <pc:docMk/>
            <pc:sldMk cId="704062031" sldId="267"/>
            <ac:spMk id="2" creationId="{598EF8F3-5DBD-4F87-9678-7CF97CCCC488}"/>
          </ac:spMkLst>
        </pc:spChg>
        <pc:spChg chg="mod">
          <ac:chgData name="McMichael, Lilia" userId="c080aa16-aeb8-4b4c-8e2a-db96021b236d" providerId="ADAL" clId="{D52FDFE0-DB07-4E7E-B09C-FD06DF14701A}" dt="2021-05-04T21:02:47.569" v="3344" actId="12"/>
          <ac:spMkLst>
            <pc:docMk/>
            <pc:sldMk cId="704062031" sldId="267"/>
            <ac:spMk id="3" creationId="{A96C5253-CA3B-4D33-8C5F-8494CFF087E4}"/>
          </ac:spMkLst>
        </pc:spChg>
        <pc:picChg chg="add mod">
          <ac:chgData name="McMichael, Lilia" userId="c080aa16-aeb8-4b4c-8e2a-db96021b236d" providerId="ADAL" clId="{D52FDFE0-DB07-4E7E-B09C-FD06DF14701A}" dt="2021-05-04T21:02:37.116" v="3338" actId="14100"/>
          <ac:picMkLst>
            <pc:docMk/>
            <pc:sldMk cId="704062031" sldId="267"/>
            <ac:picMk id="4" creationId="{6266EE15-7ED1-4D1E-BBB1-C6C03A72B5DE}"/>
          </ac:picMkLst>
        </pc:picChg>
      </pc:sldChg>
      <pc:sldChg chg="addSp delSp modSp new mod">
        <pc:chgData name="McMichael, Lilia" userId="c080aa16-aeb8-4b4c-8e2a-db96021b236d" providerId="ADAL" clId="{D52FDFE0-DB07-4E7E-B09C-FD06DF14701A}" dt="2021-05-05T13:32:24.383" v="3688" actId="20577"/>
        <pc:sldMkLst>
          <pc:docMk/>
          <pc:sldMk cId="2169878961" sldId="268"/>
        </pc:sldMkLst>
        <pc:spChg chg="mod">
          <ac:chgData name="McMichael, Lilia" userId="c080aa16-aeb8-4b4c-8e2a-db96021b236d" providerId="ADAL" clId="{D52FDFE0-DB07-4E7E-B09C-FD06DF14701A}" dt="2021-05-04T17:21:47.214" v="2041" actId="404"/>
          <ac:spMkLst>
            <pc:docMk/>
            <pc:sldMk cId="2169878961" sldId="268"/>
            <ac:spMk id="2" creationId="{E42DB8DE-20DD-4F0F-81BF-E5036C5210DF}"/>
          </ac:spMkLst>
        </pc:spChg>
        <pc:spChg chg="del">
          <ac:chgData name="McMichael, Lilia" userId="c080aa16-aeb8-4b4c-8e2a-db96021b236d" providerId="ADAL" clId="{D52FDFE0-DB07-4E7E-B09C-FD06DF14701A}" dt="2021-05-03T19:04:57.031" v="1778"/>
          <ac:spMkLst>
            <pc:docMk/>
            <pc:sldMk cId="2169878961" sldId="268"/>
            <ac:spMk id="3" creationId="{B16D97C9-E04D-45BE-881D-9D3CD4DC5B1C}"/>
          </ac:spMkLst>
        </pc:spChg>
        <pc:spChg chg="add mod">
          <ac:chgData name="McMichael, Lilia" userId="c080aa16-aeb8-4b4c-8e2a-db96021b236d" providerId="ADAL" clId="{D52FDFE0-DB07-4E7E-B09C-FD06DF14701A}" dt="2021-05-05T13:32:24.383" v="3688" actId="20577"/>
          <ac:spMkLst>
            <pc:docMk/>
            <pc:sldMk cId="2169878961" sldId="268"/>
            <ac:spMk id="6" creationId="{9DF200D2-28E3-4FA0-ABA0-FBE5A537F408}"/>
          </ac:spMkLst>
        </pc:spChg>
        <pc:spChg chg="add del mod">
          <ac:chgData name="McMichael, Lilia" userId="c080aa16-aeb8-4b4c-8e2a-db96021b236d" providerId="ADAL" clId="{D52FDFE0-DB07-4E7E-B09C-FD06DF14701A}" dt="2021-05-03T19:13:49.328" v="1796"/>
          <ac:spMkLst>
            <pc:docMk/>
            <pc:sldMk cId="2169878961" sldId="268"/>
            <ac:spMk id="7" creationId="{878829F3-C063-42E7-A567-09F7E15A9B21}"/>
          </ac:spMkLst>
        </pc:spChg>
        <pc:picChg chg="add del mod">
          <ac:chgData name="McMichael, Lilia" userId="c080aa16-aeb8-4b4c-8e2a-db96021b236d" providerId="ADAL" clId="{D52FDFE0-DB07-4E7E-B09C-FD06DF14701A}" dt="2021-05-03T19:11:53.331" v="1783" actId="21"/>
          <ac:picMkLst>
            <pc:docMk/>
            <pc:sldMk cId="2169878961" sldId="268"/>
            <ac:picMk id="4" creationId="{6E058068-DBE6-441F-819E-56D62C2F6D87}"/>
          </ac:picMkLst>
        </pc:picChg>
      </pc:sldChg>
      <pc:sldChg chg="new del">
        <pc:chgData name="McMichael, Lilia" userId="c080aa16-aeb8-4b4c-8e2a-db96021b236d" providerId="ADAL" clId="{D52FDFE0-DB07-4E7E-B09C-FD06DF14701A}" dt="2021-05-03T19:17:47.781" v="1812" actId="680"/>
        <pc:sldMkLst>
          <pc:docMk/>
          <pc:sldMk cId="2119355051" sldId="269"/>
        </pc:sldMkLst>
      </pc:sldChg>
      <pc:sldChg chg="addSp delSp modSp new mod">
        <pc:chgData name="McMichael, Lilia" userId="c080aa16-aeb8-4b4c-8e2a-db96021b236d" providerId="ADAL" clId="{D52FDFE0-DB07-4E7E-B09C-FD06DF14701A}" dt="2021-05-04T19:00:07.763" v="2695" actId="14100"/>
        <pc:sldMkLst>
          <pc:docMk/>
          <pc:sldMk cId="2974833707" sldId="269"/>
        </pc:sldMkLst>
        <pc:spChg chg="mod">
          <ac:chgData name="McMichael, Lilia" userId="c080aa16-aeb8-4b4c-8e2a-db96021b236d" providerId="ADAL" clId="{D52FDFE0-DB07-4E7E-B09C-FD06DF14701A}" dt="2021-05-04T17:22:33.233" v="2049" actId="1076"/>
          <ac:spMkLst>
            <pc:docMk/>
            <pc:sldMk cId="2974833707" sldId="269"/>
            <ac:spMk id="2" creationId="{9A6CC8C5-C2E6-441A-8094-FFB10A954F32}"/>
          </ac:spMkLst>
        </pc:spChg>
        <pc:spChg chg="add mod">
          <ac:chgData name="McMichael, Lilia" userId="c080aa16-aeb8-4b4c-8e2a-db96021b236d" providerId="ADAL" clId="{D52FDFE0-DB07-4E7E-B09C-FD06DF14701A}" dt="2021-05-04T18:16:23.173" v="2570" actId="14100"/>
          <ac:spMkLst>
            <pc:docMk/>
            <pc:sldMk cId="2974833707" sldId="269"/>
            <ac:spMk id="5" creationId="{E90D3CA3-5C08-48E5-BA2C-7E6AEDAD28CF}"/>
          </ac:spMkLst>
        </pc:spChg>
        <pc:spChg chg="add mod">
          <ac:chgData name="McMichael, Lilia" userId="c080aa16-aeb8-4b4c-8e2a-db96021b236d" providerId="ADAL" clId="{D52FDFE0-DB07-4E7E-B09C-FD06DF14701A}" dt="2021-05-04T18:16:33.227" v="2571" actId="14100"/>
          <ac:spMkLst>
            <pc:docMk/>
            <pc:sldMk cId="2974833707" sldId="269"/>
            <ac:spMk id="6" creationId="{8415F941-B5DE-4E5F-A967-7D6DAF339E24}"/>
          </ac:spMkLst>
        </pc:spChg>
        <pc:spChg chg="add mod">
          <ac:chgData name="McMichael, Lilia" userId="c080aa16-aeb8-4b4c-8e2a-db96021b236d" providerId="ADAL" clId="{D52FDFE0-DB07-4E7E-B09C-FD06DF14701A}" dt="2021-05-04T19:00:07.763" v="2695" actId="14100"/>
          <ac:spMkLst>
            <pc:docMk/>
            <pc:sldMk cId="2974833707" sldId="269"/>
            <ac:spMk id="7" creationId="{B821CC1E-2C2F-492F-8F74-F2C8688F21B7}"/>
          </ac:spMkLst>
        </pc:spChg>
        <pc:picChg chg="add del">
          <ac:chgData name="McMichael, Lilia" userId="c080aa16-aeb8-4b4c-8e2a-db96021b236d" providerId="ADAL" clId="{D52FDFE0-DB07-4E7E-B09C-FD06DF14701A}" dt="2021-05-03T19:18:10.212" v="1815"/>
          <ac:picMkLst>
            <pc:docMk/>
            <pc:sldMk cId="2974833707" sldId="269"/>
            <ac:picMk id="3" creationId="{9CACAC69-9A7C-4943-ABCF-B72278DD1DDC}"/>
          </ac:picMkLst>
        </pc:picChg>
        <pc:picChg chg="add mod">
          <ac:chgData name="McMichael, Lilia" userId="c080aa16-aeb8-4b4c-8e2a-db96021b236d" providerId="ADAL" clId="{D52FDFE0-DB07-4E7E-B09C-FD06DF14701A}" dt="2021-05-04T18:59:46.295" v="2691" actId="1076"/>
          <ac:picMkLst>
            <pc:docMk/>
            <pc:sldMk cId="2974833707" sldId="269"/>
            <ac:picMk id="4" creationId="{67FE6DB5-5513-43F2-B9BF-74291E81E5C8}"/>
          </ac:picMkLst>
        </pc:picChg>
      </pc:sldChg>
      <pc:sldChg chg="addSp delSp modSp new mod">
        <pc:chgData name="McMichael, Lilia" userId="c080aa16-aeb8-4b4c-8e2a-db96021b236d" providerId="ADAL" clId="{D52FDFE0-DB07-4E7E-B09C-FD06DF14701A}" dt="2021-05-05T14:17:59.027" v="3905" actId="1076"/>
        <pc:sldMkLst>
          <pc:docMk/>
          <pc:sldMk cId="1397730624" sldId="270"/>
        </pc:sldMkLst>
        <pc:spChg chg="add mod">
          <ac:chgData name="McMichael, Lilia" userId="c080aa16-aeb8-4b4c-8e2a-db96021b236d" providerId="ADAL" clId="{D52FDFE0-DB07-4E7E-B09C-FD06DF14701A}" dt="2021-05-04T17:49:05.859" v="2245" actId="14100"/>
          <ac:spMkLst>
            <pc:docMk/>
            <pc:sldMk cId="1397730624" sldId="270"/>
            <ac:spMk id="9" creationId="{11ADFB56-7A13-4B05-A71B-33F758B9256B}"/>
          </ac:spMkLst>
        </pc:spChg>
        <pc:spChg chg="add mod">
          <ac:chgData name="McMichael, Lilia" userId="c080aa16-aeb8-4b4c-8e2a-db96021b236d" providerId="ADAL" clId="{D52FDFE0-DB07-4E7E-B09C-FD06DF14701A}" dt="2021-05-04T17:48:57.908" v="2244" actId="14100"/>
          <ac:spMkLst>
            <pc:docMk/>
            <pc:sldMk cId="1397730624" sldId="270"/>
            <ac:spMk id="10" creationId="{A011933E-0FBF-4825-BA77-850C1FE4FA69}"/>
          </ac:spMkLst>
        </pc:spChg>
        <pc:spChg chg="add mod">
          <ac:chgData name="McMichael, Lilia" userId="c080aa16-aeb8-4b4c-8e2a-db96021b236d" providerId="ADAL" clId="{D52FDFE0-DB07-4E7E-B09C-FD06DF14701A}" dt="2021-05-04T17:49:23.739" v="2248" actId="14100"/>
          <ac:spMkLst>
            <pc:docMk/>
            <pc:sldMk cId="1397730624" sldId="270"/>
            <ac:spMk id="11" creationId="{0715EA25-807E-4846-B482-FC82F62C3453}"/>
          </ac:spMkLst>
        </pc:spChg>
        <pc:spChg chg="add mod">
          <ac:chgData name="McMichael, Lilia" userId="c080aa16-aeb8-4b4c-8e2a-db96021b236d" providerId="ADAL" clId="{D52FDFE0-DB07-4E7E-B09C-FD06DF14701A}" dt="2021-05-04T17:28:10.939" v="2083" actId="14100"/>
          <ac:spMkLst>
            <pc:docMk/>
            <pc:sldMk cId="1397730624" sldId="270"/>
            <ac:spMk id="12" creationId="{293AE9C3-46E8-4FA6-BB20-3207102C98B5}"/>
          </ac:spMkLst>
        </pc:spChg>
        <pc:spChg chg="add mod">
          <ac:chgData name="McMichael, Lilia" userId="c080aa16-aeb8-4b4c-8e2a-db96021b236d" providerId="ADAL" clId="{D52FDFE0-DB07-4E7E-B09C-FD06DF14701A}" dt="2021-05-04T17:28:36.404" v="2086" actId="14100"/>
          <ac:spMkLst>
            <pc:docMk/>
            <pc:sldMk cId="1397730624" sldId="270"/>
            <ac:spMk id="13" creationId="{48AFCB6C-F6E2-411F-9C87-DA6E9B687F1E}"/>
          </ac:spMkLst>
        </pc:spChg>
        <pc:spChg chg="add mod">
          <ac:chgData name="McMichael, Lilia" userId="c080aa16-aeb8-4b4c-8e2a-db96021b236d" providerId="ADAL" clId="{D52FDFE0-DB07-4E7E-B09C-FD06DF14701A}" dt="2021-05-04T17:29:27.932" v="2097" actId="14100"/>
          <ac:spMkLst>
            <pc:docMk/>
            <pc:sldMk cId="1397730624" sldId="270"/>
            <ac:spMk id="14" creationId="{048FB0E4-9B61-4B23-B527-C45B6ACE529A}"/>
          </ac:spMkLst>
        </pc:spChg>
        <pc:spChg chg="add del mod">
          <ac:chgData name="McMichael, Lilia" userId="c080aa16-aeb8-4b4c-8e2a-db96021b236d" providerId="ADAL" clId="{D52FDFE0-DB07-4E7E-B09C-FD06DF14701A}" dt="2021-05-04T17:33:09.325" v="2124" actId="21"/>
          <ac:spMkLst>
            <pc:docMk/>
            <pc:sldMk cId="1397730624" sldId="270"/>
            <ac:spMk id="16" creationId="{E9E7B85D-C2DC-453C-A295-0B6F410C5374}"/>
          </ac:spMkLst>
        </pc:spChg>
        <pc:spChg chg="add del mod">
          <ac:chgData name="McMichael, Lilia" userId="c080aa16-aeb8-4b4c-8e2a-db96021b236d" providerId="ADAL" clId="{D52FDFE0-DB07-4E7E-B09C-FD06DF14701A}" dt="2021-05-04T17:32:55.091" v="2120" actId="21"/>
          <ac:spMkLst>
            <pc:docMk/>
            <pc:sldMk cId="1397730624" sldId="270"/>
            <ac:spMk id="17" creationId="{AD32E44B-36DD-4119-800E-57EBBB3A37B2}"/>
          </ac:spMkLst>
        </pc:spChg>
        <pc:spChg chg="add del mod">
          <ac:chgData name="McMichael, Lilia" userId="c080aa16-aeb8-4b4c-8e2a-db96021b236d" providerId="ADAL" clId="{D52FDFE0-DB07-4E7E-B09C-FD06DF14701A}" dt="2021-05-04T17:34:19.249" v="2137" actId="21"/>
          <ac:spMkLst>
            <pc:docMk/>
            <pc:sldMk cId="1397730624" sldId="270"/>
            <ac:spMk id="19" creationId="{DC7268B9-A173-484F-8ADB-0EEA7D985C53}"/>
          </ac:spMkLst>
        </pc:spChg>
        <pc:spChg chg="add del mod">
          <ac:chgData name="McMichael, Lilia" userId="c080aa16-aeb8-4b4c-8e2a-db96021b236d" providerId="ADAL" clId="{D52FDFE0-DB07-4E7E-B09C-FD06DF14701A}" dt="2021-05-04T17:34:30.076" v="2140" actId="21"/>
          <ac:spMkLst>
            <pc:docMk/>
            <pc:sldMk cId="1397730624" sldId="270"/>
            <ac:spMk id="20" creationId="{273A71E9-97A1-4129-8A42-7C63CD649E08}"/>
          </ac:spMkLst>
        </pc:spChg>
        <pc:spChg chg="add mod">
          <ac:chgData name="McMichael, Lilia" userId="c080aa16-aeb8-4b4c-8e2a-db96021b236d" providerId="ADAL" clId="{D52FDFE0-DB07-4E7E-B09C-FD06DF14701A}" dt="2021-05-04T20:14:37.573" v="2725" actId="14100"/>
          <ac:spMkLst>
            <pc:docMk/>
            <pc:sldMk cId="1397730624" sldId="270"/>
            <ac:spMk id="22" creationId="{62C613E8-C583-4108-A498-57DA0505E019}"/>
          </ac:spMkLst>
        </pc:spChg>
        <pc:spChg chg="add mod">
          <ac:chgData name="McMichael, Lilia" userId="c080aa16-aeb8-4b4c-8e2a-db96021b236d" providerId="ADAL" clId="{D52FDFE0-DB07-4E7E-B09C-FD06DF14701A}" dt="2021-05-04T17:51:05.339" v="2259" actId="14100"/>
          <ac:spMkLst>
            <pc:docMk/>
            <pc:sldMk cId="1397730624" sldId="270"/>
            <ac:spMk id="23" creationId="{F25D8218-A767-4C48-A977-ABF6C4334B69}"/>
          </ac:spMkLst>
        </pc:spChg>
        <pc:spChg chg="add mod">
          <ac:chgData name="McMichael, Lilia" userId="c080aa16-aeb8-4b4c-8e2a-db96021b236d" providerId="ADAL" clId="{D52FDFE0-DB07-4E7E-B09C-FD06DF14701A}" dt="2021-05-04T17:35:09.876" v="2146" actId="14100"/>
          <ac:spMkLst>
            <pc:docMk/>
            <pc:sldMk cId="1397730624" sldId="270"/>
            <ac:spMk id="24" creationId="{57B9F33F-55CF-417C-8144-658339BCCF2D}"/>
          </ac:spMkLst>
        </pc:spChg>
        <pc:spChg chg="add mod">
          <ac:chgData name="McMichael, Lilia" userId="c080aa16-aeb8-4b4c-8e2a-db96021b236d" providerId="ADAL" clId="{D52FDFE0-DB07-4E7E-B09C-FD06DF14701A}" dt="2021-05-04T17:36:05.835" v="2157" actId="14100"/>
          <ac:spMkLst>
            <pc:docMk/>
            <pc:sldMk cId="1397730624" sldId="270"/>
            <ac:spMk id="25" creationId="{BC8ED49E-F50C-4132-9F1C-359CA27343E6}"/>
          </ac:spMkLst>
        </pc:spChg>
        <pc:spChg chg="add mod">
          <ac:chgData name="McMichael, Lilia" userId="c080aa16-aeb8-4b4c-8e2a-db96021b236d" providerId="ADAL" clId="{D52FDFE0-DB07-4E7E-B09C-FD06DF14701A}" dt="2021-05-04T17:49:30.123" v="2249" actId="1076"/>
          <ac:spMkLst>
            <pc:docMk/>
            <pc:sldMk cId="1397730624" sldId="270"/>
            <ac:spMk id="26" creationId="{B4AE5EE1-5E91-43EC-8EBB-AE075128D5EA}"/>
          </ac:spMkLst>
        </pc:spChg>
        <pc:spChg chg="add mod">
          <ac:chgData name="McMichael, Lilia" userId="c080aa16-aeb8-4b4c-8e2a-db96021b236d" providerId="ADAL" clId="{D52FDFE0-DB07-4E7E-B09C-FD06DF14701A}" dt="2021-05-04T17:49:38.165" v="2250" actId="1076"/>
          <ac:spMkLst>
            <pc:docMk/>
            <pc:sldMk cId="1397730624" sldId="270"/>
            <ac:spMk id="27" creationId="{52817562-9B39-4AEE-A925-218017C3E12D}"/>
          </ac:spMkLst>
        </pc:spChg>
        <pc:spChg chg="add mod">
          <ac:chgData name="McMichael, Lilia" userId="c080aa16-aeb8-4b4c-8e2a-db96021b236d" providerId="ADAL" clId="{D52FDFE0-DB07-4E7E-B09C-FD06DF14701A}" dt="2021-05-04T17:49:45.595" v="2251" actId="1076"/>
          <ac:spMkLst>
            <pc:docMk/>
            <pc:sldMk cId="1397730624" sldId="270"/>
            <ac:spMk id="28" creationId="{3130B4F6-5E60-4108-9B5A-26F9CCA83D7C}"/>
          </ac:spMkLst>
        </pc:spChg>
        <pc:spChg chg="add mod">
          <ac:chgData name="McMichael, Lilia" userId="c080aa16-aeb8-4b4c-8e2a-db96021b236d" providerId="ADAL" clId="{D52FDFE0-DB07-4E7E-B09C-FD06DF14701A}" dt="2021-05-04T17:49:54.621" v="2252" actId="1076"/>
          <ac:spMkLst>
            <pc:docMk/>
            <pc:sldMk cId="1397730624" sldId="270"/>
            <ac:spMk id="29" creationId="{EDFE2B27-0465-48D3-84A5-B28F30B9B129}"/>
          </ac:spMkLst>
        </pc:spChg>
        <pc:spChg chg="add mod">
          <ac:chgData name="McMichael, Lilia" userId="c080aa16-aeb8-4b4c-8e2a-db96021b236d" providerId="ADAL" clId="{D52FDFE0-DB07-4E7E-B09C-FD06DF14701A}" dt="2021-05-04T17:40:27.916" v="2180" actId="14100"/>
          <ac:spMkLst>
            <pc:docMk/>
            <pc:sldMk cId="1397730624" sldId="270"/>
            <ac:spMk id="30" creationId="{C5848FB3-AF8B-4F36-92F7-46C40CD15F4A}"/>
          </ac:spMkLst>
        </pc:spChg>
        <pc:spChg chg="add mod">
          <ac:chgData name="McMichael, Lilia" userId="c080aa16-aeb8-4b4c-8e2a-db96021b236d" providerId="ADAL" clId="{D52FDFE0-DB07-4E7E-B09C-FD06DF14701A}" dt="2021-05-04T17:42:57.572" v="2196" actId="14100"/>
          <ac:spMkLst>
            <pc:docMk/>
            <pc:sldMk cId="1397730624" sldId="270"/>
            <ac:spMk id="31" creationId="{E94A1154-D15A-4149-85D1-6025513A37E3}"/>
          </ac:spMkLst>
        </pc:spChg>
        <pc:spChg chg="add del mod">
          <ac:chgData name="McMichael, Lilia" userId="c080aa16-aeb8-4b4c-8e2a-db96021b236d" providerId="ADAL" clId="{D52FDFE0-DB07-4E7E-B09C-FD06DF14701A}" dt="2021-05-04T17:41:33.145" v="2188"/>
          <ac:spMkLst>
            <pc:docMk/>
            <pc:sldMk cId="1397730624" sldId="270"/>
            <ac:spMk id="32" creationId="{53811E01-CBA5-4DF4-BFB9-A6D78DB678BB}"/>
          </ac:spMkLst>
        </pc:spChg>
        <pc:spChg chg="add mod">
          <ac:chgData name="McMichael, Lilia" userId="c080aa16-aeb8-4b4c-8e2a-db96021b236d" providerId="ADAL" clId="{D52FDFE0-DB07-4E7E-B09C-FD06DF14701A}" dt="2021-05-04T17:42:14.205" v="2195" actId="14100"/>
          <ac:spMkLst>
            <pc:docMk/>
            <pc:sldMk cId="1397730624" sldId="270"/>
            <ac:spMk id="33" creationId="{F806E861-3BE2-4851-9D07-1DBB13BBD478}"/>
          </ac:spMkLst>
        </pc:spChg>
        <pc:spChg chg="add mod">
          <ac:chgData name="McMichael, Lilia" userId="c080aa16-aeb8-4b4c-8e2a-db96021b236d" providerId="ADAL" clId="{D52FDFE0-DB07-4E7E-B09C-FD06DF14701A}" dt="2021-05-04T17:50:48.339" v="2258" actId="1076"/>
          <ac:spMkLst>
            <pc:docMk/>
            <pc:sldMk cId="1397730624" sldId="270"/>
            <ac:spMk id="34" creationId="{64C88428-2517-4C10-871A-04FB74D18BD1}"/>
          </ac:spMkLst>
        </pc:spChg>
        <pc:spChg chg="add mod">
          <ac:chgData name="McMichael, Lilia" userId="c080aa16-aeb8-4b4c-8e2a-db96021b236d" providerId="ADAL" clId="{D52FDFE0-DB07-4E7E-B09C-FD06DF14701A}" dt="2021-05-04T17:43:36.633" v="2204" actId="207"/>
          <ac:spMkLst>
            <pc:docMk/>
            <pc:sldMk cId="1397730624" sldId="270"/>
            <ac:spMk id="35" creationId="{F8034D6A-94FF-4B09-8015-75530362ECAC}"/>
          </ac:spMkLst>
        </pc:spChg>
        <pc:spChg chg="add mod">
          <ac:chgData name="McMichael, Lilia" userId="c080aa16-aeb8-4b4c-8e2a-db96021b236d" providerId="ADAL" clId="{D52FDFE0-DB07-4E7E-B09C-FD06DF14701A}" dt="2021-05-04T20:15:54.979" v="2736" actId="1076"/>
          <ac:spMkLst>
            <pc:docMk/>
            <pc:sldMk cId="1397730624" sldId="270"/>
            <ac:spMk id="36" creationId="{101B4FE1-603C-4369-81ED-F15743FA9491}"/>
          </ac:spMkLst>
        </pc:spChg>
        <pc:spChg chg="add mod">
          <ac:chgData name="McMichael, Lilia" userId="c080aa16-aeb8-4b4c-8e2a-db96021b236d" providerId="ADAL" clId="{D52FDFE0-DB07-4E7E-B09C-FD06DF14701A}" dt="2021-05-04T20:16:03.129" v="2737" actId="1076"/>
          <ac:spMkLst>
            <pc:docMk/>
            <pc:sldMk cId="1397730624" sldId="270"/>
            <ac:spMk id="37" creationId="{E35AC1C4-915A-4C3A-85B5-ABA98E460739}"/>
          </ac:spMkLst>
        </pc:spChg>
        <pc:spChg chg="add mod">
          <ac:chgData name="McMichael, Lilia" userId="c080aa16-aeb8-4b4c-8e2a-db96021b236d" providerId="ADAL" clId="{D52FDFE0-DB07-4E7E-B09C-FD06DF14701A}" dt="2021-05-04T20:16:10.174" v="2739" actId="20577"/>
          <ac:spMkLst>
            <pc:docMk/>
            <pc:sldMk cId="1397730624" sldId="270"/>
            <ac:spMk id="38" creationId="{1C7F049F-EF6C-440B-B933-C4DD1CF6D8E8}"/>
          </ac:spMkLst>
        </pc:spChg>
        <pc:spChg chg="add del mod">
          <ac:chgData name="McMichael, Lilia" userId="c080aa16-aeb8-4b4c-8e2a-db96021b236d" providerId="ADAL" clId="{D52FDFE0-DB07-4E7E-B09C-FD06DF14701A}" dt="2021-05-04T20:16:59.938" v="2748" actId="478"/>
          <ac:spMkLst>
            <pc:docMk/>
            <pc:sldMk cId="1397730624" sldId="270"/>
            <ac:spMk id="39" creationId="{9E02FAD9-EA96-428F-8263-E31CE366BDBC}"/>
          </ac:spMkLst>
        </pc:spChg>
        <pc:spChg chg="add mod">
          <ac:chgData name="McMichael, Lilia" userId="c080aa16-aeb8-4b4c-8e2a-db96021b236d" providerId="ADAL" clId="{D52FDFE0-DB07-4E7E-B09C-FD06DF14701A}" dt="2021-05-04T19:59:24.219" v="2723" actId="1076"/>
          <ac:spMkLst>
            <pc:docMk/>
            <pc:sldMk cId="1397730624" sldId="270"/>
            <ac:spMk id="40" creationId="{60D1224D-CE92-48C5-9E93-B8ABE851755D}"/>
          </ac:spMkLst>
        </pc:spChg>
        <pc:spChg chg="add mod">
          <ac:chgData name="McMichael, Lilia" userId="c080aa16-aeb8-4b4c-8e2a-db96021b236d" providerId="ADAL" clId="{D52FDFE0-DB07-4E7E-B09C-FD06DF14701A}" dt="2021-05-05T14:17:59.027" v="3905" actId="1076"/>
          <ac:spMkLst>
            <pc:docMk/>
            <pc:sldMk cId="1397730624" sldId="270"/>
            <ac:spMk id="41" creationId="{EF5CF4C8-AB05-468A-A92C-979F70496034}"/>
          </ac:spMkLst>
        </pc:spChg>
        <pc:spChg chg="add mod">
          <ac:chgData name="McMichael, Lilia" userId="c080aa16-aeb8-4b4c-8e2a-db96021b236d" providerId="ADAL" clId="{D52FDFE0-DB07-4E7E-B09C-FD06DF14701A}" dt="2021-05-04T20:16:49.468" v="2747" actId="1076"/>
          <ac:spMkLst>
            <pc:docMk/>
            <pc:sldMk cId="1397730624" sldId="270"/>
            <ac:spMk id="42" creationId="{E9A86194-153A-4C2D-A145-3DCA223841DA}"/>
          </ac:spMkLst>
        </pc:spChg>
        <pc:spChg chg="add mod">
          <ac:chgData name="McMichael, Lilia" userId="c080aa16-aeb8-4b4c-8e2a-db96021b236d" providerId="ADAL" clId="{D52FDFE0-DB07-4E7E-B09C-FD06DF14701A}" dt="2021-05-04T20:18:16.348" v="2762" actId="1076"/>
          <ac:spMkLst>
            <pc:docMk/>
            <pc:sldMk cId="1397730624" sldId="270"/>
            <ac:spMk id="43" creationId="{ACDB9FC0-3681-4336-86D2-14B76C619AFF}"/>
          </ac:spMkLst>
        </pc:spChg>
        <pc:picChg chg="add mod">
          <ac:chgData name="McMichael, Lilia" userId="c080aa16-aeb8-4b4c-8e2a-db96021b236d" providerId="ADAL" clId="{D52FDFE0-DB07-4E7E-B09C-FD06DF14701A}" dt="2021-05-04T17:29:58.207" v="2099" actId="1076"/>
          <ac:picMkLst>
            <pc:docMk/>
            <pc:sldMk cId="1397730624" sldId="270"/>
            <ac:picMk id="2" creationId="{6CDE0BAE-1C50-4769-9C70-0EB68E226770}"/>
          </ac:picMkLst>
        </pc:picChg>
        <pc:picChg chg="add del mod">
          <ac:chgData name="McMichael, Lilia" userId="c080aa16-aeb8-4b4c-8e2a-db96021b236d" providerId="ADAL" clId="{D52FDFE0-DB07-4E7E-B09C-FD06DF14701A}" dt="2021-05-03T19:20:22.642" v="1821" actId="478"/>
          <ac:picMkLst>
            <pc:docMk/>
            <pc:sldMk cId="1397730624" sldId="270"/>
            <ac:picMk id="3" creationId="{C988381F-7547-4CB7-984E-E7574B600044}"/>
          </ac:picMkLst>
        </pc:picChg>
        <pc:picChg chg="add del mod">
          <ac:chgData name="McMichael, Lilia" userId="c080aa16-aeb8-4b4c-8e2a-db96021b236d" providerId="ADAL" clId="{D52FDFE0-DB07-4E7E-B09C-FD06DF14701A}" dt="2021-05-03T19:21:29.913" v="1824" actId="478"/>
          <ac:picMkLst>
            <pc:docMk/>
            <pc:sldMk cId="1397730624" sldId="270"/>
            <ac:picMk id="4" creationId="{E66C55BD-0F0F-47A3-8646-C1333B50A494}"/>
          </ac:picMkLst>
        </pc:picChg>
        <pc:picChg chg="add del mod">
          <ac:chgData name="McMichael, Lilia" userId="c080aa16-aeb8-4b4c-8e2a-db96021b236d" providerId="ADAL" clId="{D52FDFE0-DB07-4E7E-B09C-FD06DF14701A}" dt="2021-05-04T15:44:58.002" v="1870" actId="478"/>
          <ac:picMkLst>
            <pc:docMk/>
            <pc:sldMk cId="1397730624" sldId="270"/>
            <ac:picMk id="5" creationId="{98B9F78A-D97F-4FD1-9B9C-37F6FC9183DE}"/>
          </ac:picMkLst>
        </pc:picChg>
        <pc:picChg chg="add del mod">
          <ac:chgData name="McMichael, Lilia" userId="c080aa16-aeb8-4b4c-8e2a-db96021b236d" providerId="ADAL" clId="{D52FDFE0-DB07-4E7E-B09C-FD06DF14701A}" dt="2021-05-04T15:46:05.989" v="1873" actId="478"/>
          <ac:picMkLst>
            <pc:docMk/>
            <pc:sldMk cId="1397730624" sldId="270"/>
            <ac:picMk id="6" creationId="{3D1C5B20-751C-4F44-BFC4-BD18DB7C4FDD}"/>
          </ac:picMkLst>
        </pc:picChg>
        <pc:picChg chg="add mod">
          <ac:chgData name="McMichael, Lilia" userId="c080aa16-aeb8-4b4c-8e2a-db96021b236d" providerId="ADAL" clId="{D52FDFE0-DB07-4E7E-B09C-FD06DF14701A}" dt="2021-05-04T15:45:18.993" v="1872" actId="1076"/>
          <ac:picMkLst>
            <pc:docMk/>
            <pc:sldMk cId="1397730624" sldId="270"/>
            <ac:picMk id="7" creationId="{3D434366-989B-4342-B96A-EDB70D5BFEE9}"/>
          </ac:picMkLst>
        </pc:picChg>
        <pc:picChg chg="add del mod">
          <ac:chgData name="McMichael, Lilia" userId="c080aa16-aeb8-4b4c-8e2a-db96021b236d" providerId="ADAL" clId="{D52FDFE0-DB07-4E7E-B09C-FD06DF14701A}" dt="2021-05-04T17:32:09.542" v="2113" actId="478"/>
          <ac:picMkLst>
            <pc:docMk/>
            <pc:sldMk cId="1397730624" sldId="270"/>
            <ac:picMk id="8" creationId="{24A57A15-E5CC-40FD-97F4-F4A909F92799}"/>
          </ac:picMkLst>
        </pc:picChg>
        <pc:picChg chg="add del mod">
          <ac:chgData name="McMichael, Lilia" userId="c080aa16-aeb8-4b4c-8e2a-db96021b236d" providerId="ADAL" clId="{D52FDFE0-DB07-4E7E-B09C-FD06DF14701A}" dt="2021-05-04T17:30:10.459" v="2101"/>
          <ac:picMkLst>
            <pc:docMk/>
            <pc:sldMk cId="1397730624" sldId="270"/>
            <ac:picMk id="15" creationId="{8CD0BBEF-2AC9-4111-9586-555D910E9C76}"/>
          </ac:picMkLst>
        </pc:picChg>
        <pc:picChg chg="add del mod">
          <ac:chgData name="McMichael, Lilia" userId="c080aa16-aeb8-4b4c-8e2a-db96021b236d" providerId="ADAL" clId="{D52FDFE0-DB07-4E7E-B09C-FD06DF14701A}" dt="2021-05-04T17:33:42.555" v="2131" actId="478"/>
          <ac:picMkLst>
            <pc:docMk/>
            <pc:sldMk cId="1397730624" sldId="270"/>
            <ac:picMk id="18" creationId="{39767BFF-DD5C-49C1-B9C1-07A7301E70B0}"/>
          </ac:picMkLst>
        </pc:picChg>
        <pc:picChg chg="add mod">
          <ac:chgData name="McMichael, Lilia" userId="c080aa16-aeb8-4b4c-8e2a-db96021b236d" providerId="ADAL" clId="{D52FDFE0-DB07-4E7E-B09C-FD06DF14701A}" dt="2021-05-04T20:15:42.519" v="2735" actId="1076"/>
          <ac:picMkLst>
            <pc:docMk/>
            <pc:sldMk cId="1397730624" sldId="270"/>
            <ac:picMk id="21" creationId="{5C6DAC89-8998-424E-B904-87096B1AA84C}"/>
          </ac:picMkLst>
        </pc:picChg>
      </pc:sldChg>
      <pc:sldChg chg="addSp delSp modSp new mod">
        <pc:chgData name="McMichael, Lilia" userId="c080aa16-aeb8-4b4c-8e2a-db96021b236d" providerId="ADAL" clId="{D52FDFE0-DB07-4E7E-B09C-FD06DF14701A}" dt="2021-05-05T16:21:45.323" v="4760" actId="113"/>
        <pc:sldMkLst>
          <pc:docMk/>
          <pc:sldMk cId="3216466629" sldId="271"/>
        </pc:sldMkLst>
        <pc:spChg chg="mod">
          <ac:chgData name="McMichael, Lilia" userId="c080aa16-aeb8-4b4c-8e2a-db96021b236d" providerId="ADAL" clId="{D52FDFE0-DB07-4E7E-B09C-FD06DF14701A}" dt="2021-05-04T17:22:01.975" v="2044" actId="404"/>
          <ac:spMkLst>
            <pc:docMk/>
            <pc:sldMk cId="3216466629" sldId="271"/>
            <ac:spMk id="2" creationId="{AB8B219C-620D-4B05-B7C9-D37CA729F775}"/>
          </ac:spMkLst>
        </pc:spChg>
        <pc:spChg chg="del">
          <ac:chgData name="McMichael, Lilia" userId="c080aa16-aeb8-4b4c-8e2a-db96021b236d" providerId="ADAL" clId="{D52FDFE0-DB07-4E7E-B09C-FD06DF14701A}" dt="2021-05-04T16:06:55.273" v="2015"/>
          <ac:spMkLst>
            <pc:docMk/>
            <pc:sldMk cId="3216466629" sldId="271"/>
            <ac:spMk id="3" creationId="{7D2E1610-0C51-499F-B23C-71DBC93E99B5}"/>
          </ac:spMkLst>
        </pc:spChg>
        <pc:spChg chg="add del mod">
          <ac:chgData name="McMichael, Lilia" userId="c080aa16-aeb8-4b4c-8e2a-db96021b236d" providerId="ADAL" clId="{D52FDFE0-DB07-4E7E-B09C-FD06DF14701A}" dt="2021-05-04T16:09:57.276" v="2034" actId="478"/>
          <ac:spMkLst>
            <pc:docMk/>
            <pc:sldMk cId="3216466629" sldId="271"/>
            <ac:spMk id="7" creationId="{BC5EFDFA-B330-48CC-A010-A95010EACDB4}"/>
          </ac:spMkLst>
        </pc:spChg>
        <pc:spChg chg="add mod">
          <ac:chgData name="McMichael, Lilia" userId="c080aa16-aeb8-4b4c-8e2a-db96021b236d" providerId="ADAL" clId="{D52FDFE0-DB07-4E7E-B09C-FD06DF14701A}" dt="2021-05-04T17:48:05.580" v="2238" actId="14100"/>
          <ac:spMkLst>
            <pc:docMk/>
            <pc:sldMk cId="3216466629" sldId="271"/>
            <ac:spMk id="9" creationId="{F06B1770-566A-4370-8394-1B76FBBBE5A2}"/>
          </ac:spMkLst>
        </pc:spChg>
        <pc:spChg chg="add del mod">
          <ac:chgData name="McMichael, Lilia" userId="c080aa16-aeb8-4b4c-8e2a-db96021b236d" providerId="ADAL" clId="{D52FDFE0-DB07-4E7E-B09C-FD06DF14701A}" dt="2021-05-04T17:52:25.605" v="2262"/>
          <ac:spMkLst>
            <pc:docMk/>
            <pc:sldMk cId="3216466629" sldId="271"/>
            <ac:spMk id="10" creationId="{6B746E76-06C5-40A0-8835-14A286145439}"/>
          </ac:spMkLst>
        </pc:spChg>
        <pc:spChg chg="add mod">
          <ac:chgData name="McMichael, Lilia" userId="c080aa16-aeb8-4b4c-8e2a-db96021b236d" providerId="ADAL" clId="{D52FDFE0-DB07-4E7E-B09C-FD06DF14701A}" dt="2021-05-05T16:21:45.323" v="4760" actId="113"/>
          <ac:spMkLst>
            <pc:docMk/>
            <pc:sldMk cId="3216466629" sldId="271"/>
            <ac:spMk id="11" creationId="{9EA33645-A892-4D93-9E49-503C9092B7E7}"/>
          </ac:spMkLst>
        </pc:spChg>
        <pc:spChg chg="add mod">
          <ac:chgData name="McMichael, Lilia" userId="c080aa16-aeb8-4b4c-8e2a-db96021b236d" providerId="ADAL" clId="{D52FDFE0-DB07-4E7E-B09C-FD06DF14701A}" dt="2021-05-04T18:59:36.171" v="2689" actId="14100"/>
          <ac:spMkLst>
            <pc:docMk/>
            <pc:sldMk cId="3216466629" sldId="271"/>
            <ac:spMk id="12" creationId="{B10FF173-1726-4BB5-970B-E2D77BF462D7}"/>
          </ac:spMkLst>
        </pc:spChg>
        <pc:picChg chg="add del mod">
          <ac:chgData name="McMichael, Lilia" userId="c080aa16-aeb8-4b4c-8e2a-db96021b236d" providerId="ADAL" clId="{D52FDFE0-DB07-4E7E-B09C-FD06DF14701A}" dt="2021-05-04T16:09:44.881" v="2030" actId="478"/>
          <ac:picMkLst>
            <pc:docMk/>
            <pc:sldMk cId="3216466629" sldId="271"/>
            <ac:picMk id="4" creationId="{34EF0318-B60B-4627-B228-9AD447B624E0}"/>
          </ac:picMkLst>
        </pc:picChg>
        <pc:picChg chg="add del mod">
          <ac:chgData name="McMichael, Lilia" userId="c080aa16-aeb8-4b4c-8e2a-db96021b236d" providerId="ADAL" clId="{D52FDFE0-DB07-4E7E-B09C-FD06DF14701A}" dt="2021-05-04T16:09:18.792" v="2029" actId="478"/>
          <ac:picMkLst>
            <pc:docMk/>
            <pc:sldMk cId="3216466629" sldId="271"/>
            <ac:picMk id="5" creationId="{C5E56893-1D71-4A0D-A19A-89321DEDFEF7}"/>
          </ac:picMkLst>
        </pc:picChg>
        <pc:picChg chg="add mod">
          <ac:chgData name="McMichael, Lilia" userId="c080aa16-aeb8-4b4c-8e2a-db96021b236d" providerId="ADAL" clId="{D52FDFE0-DB07-4E7E-B09C-FD06DF14701A}" dt="2021-05-04T16:10:03.521" v="2037" actId="1076"/>
          <ac:picMkLst>
            <pc:docMk/>
            <pc:sldMk cId="3216466629" sldId="271"/>
            <ac:picMk id="8" creationId="{11607F11-98F9-4308-878C-B84BAC7939A1}"/>
          </ac:picMkLst>
        </pc:picChg>
      </pc:sldChg>
      <pc:sldChg chg="addSp delSp modSp new mod">
        <pc:chgData name="McMichael, Lilia" userId="c080aa16-aeb8-4b4c-8e2a-db96021b236d" providerId="ADAL" clId="{D52FDFE0-DB07-4E7E-B09C-FD06DF14701A}" dt="2021-05-05T18:13:15.392" v="5001" actId="1076"/>
        <pc:sldMkLst>
          <pc:docMk/>
          <pc:sldMk cId="883532813" sldId="272"/>
        </pc:sldMkLst>
        <pc:spChg chg="mod">
          <ac:chgData name="McMichael, Lilia" userId="c080aa16-aeb8-4b4c-8e2a-db96021b236d" providerId="ADAL" clId="{D52FDFE0-DB07-4E7E-B09C-FD06DF14701A}" dt="2021-05-04T20:29:22.043" v="2839" actId="14100"/>
          <ac:spMkLst>
            <pc:docMk/>
            <pc:sldMk cId="883532813" sldId="272"/>
            <ac:spMk id="2" creationId="{DB93DFAE-072E-493F-A904-5E49DA906162}"/>
          </ac:spMkLst>
        </pc:spChg>
        <pc:spChg chg="add del mod">
          <ac:chgData name="McMichael, Lilia" userId="c080aa16-aeb8-4b4c-8e2a-db96021b236d" providerId="ADAL" clId="{D52FDFE0-DB07-4E7E-B09C-FD06DF14701A}" dt="2021-05-04T18:50:52.106" v="2634" actId="478"/>
          <ac:spMkLst>
            <pc:docMk/>
            <pc:sldMk cId="883532813" sldId="272"/>
            <ac:spMk id="3" creationId="{1302DE86-3850-4102-ADE1-50EE2DD481A5}"/>
          </ac:spMkLst>
        </pc:spChg>
        <pc:spChg chg="add mod">
          <ac:chgData name="McMichael, Lilia" userId="c080aa16-aeb8-4b4c-8e2a-db96021b236d" providerId="ADAL" clId="{D52FDFE0-DB07-4E7E-B09C-FD06DF14701A}" dt="2021-05-05T18:13:15.392" v="5001" actId="1076"/>
          <ac:spMkLst>
            <pc:docMk/>
            <pc:sldMk cId="883532813" sldId="272"/>
            <ac:spMk id="5" creationId="{EB0FA106-4877-47D0-98C4-56664E3D3327}"/>
          </ac:spMkLst>
        </pc:spChg>
        <pc:spChg chg="add del mod">
          <ac:chgData name="McMichael, Lilia" userId="c080aa16-aeb8-4b4c-8e2a-db96021b236d" providerId="ADAL" clId="{D52FDFE0-DB07-4E7E-B09C-FD06DF14701A}" dt="2021-05-05T16:07:01.165" v="4107"/>
          <ac:spMkLst>
            <pc:docMk/>
            <pc:sldMk cId="883532813" sldId="272"/>
            <ac:spMk id="6" creationId="{410962A8-C7D9-411E-8BB6-EBCD8A200C50}"/>
          </ac:spMkLst>
        </pc:spChg>
        <pc:spChg chg="add mod">
          <ac:chgData name="McMichael, Lilia" userId="c080aa16-aeb8-4b4c-8e2a-db96021b236d" providerId="ADAL" clId="{D52FDFE0-DB07-4E7E-B09C-FD06DF14701A}" dt="2021-05-05T16:20:56.711" v="4748" actId="113"/>
          <ac:spMkLst>
            <pc:docMk/>
            <pc:sldMk cId="883532813" sldId="272"/>
            <ac:spMk id="7" creationId="{41F97001-EEBC-4440-829C-718ACBCB838B}"/>
          </ac:spMkLst>
        </pc:spChg>
        <pc:picChg chg="add mod">
          <ac:chgData name="McMichael, Lilia" userId="c080aa16-aeb8-4b4c-8e2a-db96021b236d" providerId="ADAL" clId="{D52FDFE0-DB07-4E7E-B09C-FD06DF14701A}" dt="2021-05-05T18:13:13.278" v="5000" actId="1076"/>
          <ac:picMkLst>
            <pc:docMk/>
            <pc:sldMk cId="883532813" sldId="272"/>
            <ac:picMk id="4" creationId="{F51B971E-55E7-490F-928F-9A00DDB18A16}"/>
          </ac:picMkLst>
        </pc:picChg>
      </pc:sldChg>
      <pc:sldChg chg="addSp delSp modSp new mod">
        <pc:chgData name="McMichael, Lilia" userId="c080aa16-aeb8-4b4c-8e2a-db96021b236d" providerId="ADAL" clId="{D52FDFE0-DB07-4E7E-B09C-FD06DF14701A}" dt="2021-05-04T18:20:04.739" v="2600" actId="1076"/>
        <pc:sldMkLst>
          <pc:docMk/>
          <pc:sldMk cId="4294243580" sldId="273"/>
        </pc:sldMkLst>
        <pc:spChg chg="mod">
          <ac:chgData name="McMichael, Lilia" userId="c080aa16-aeb8-4b4c-8e2a-db96021b236d" providerId="ADAL" clId="{D52FDFE0-DB07-4E7E-B09C-FD06DF14701A}" dt="2021-05-04T18:18:59.316" v="2590" actId="1076"/>
          <ac:spMkLst>
            <pc:docMk/>
            <pc:sldMk cId="4294243580" sldId="273"/>
            <ac:spMk id="2" creationId="{89666A33-F327-49C8-AE4B-14C18888612B}"/>
          </ac:spMkLst>
        </pc:spChg>
        <pc:spChg chg="mod">
          <ac:chgData name="McMichael, Lilia" userId="c080aa16-aeb8-4b4c-8e2a-db96021b236d" providerId="ADAL" clId="{D52FDFE0-DB07-4E7E-B09C-FD06DF14701A}" dt="2021-05-04T18:19:30.534" v="2594" actId="20577"/>
          <ac:spMkLst>
            <pc:docMk/>
            <pc:sldMk cId="4294243580" sldId="273"/>
            <ac:spMk id="3" creationId="{379E3EA3-7E2B-405B-BFB7-E78099A02F6F}"/>
          </ac:spMkLst>
        </pc:spChg>
        <pc:picChg chg="add del mod">
          <ac:chgData name="McMichael, Lilia" userId="c080aa16-aeb8-4b4c-8e2a-db96021b236d" providerId="ADAL" clId="{D52FDFE0-DB07-4E7E-B09C-FD06DF14701A}" dt="2021-05-04T18:17:28.922" v="2574" actId="478"/>
          <ac:picMkLst>
            <pc:docMk/>
            <pc:sldMk cId="4294243580" sldId="273"/>
            <ac:picMk id="4" creationId="{6C04F466-0764-4F04-9FF6-8DB5E423B9BF}"/>
          </ac:picMkLst>
        </pc:picChg>
        <pc:picChg chg="add mod">
          <ac:chgData name="McMichael, Lilia" userId="c080aa16-aeb8-4b4c-8e2a-db96021b236d" providerId="ADAL" clId="{D52FDFE0-DB07-4E7E-B09C-FD06DF14701A}" dt="2021-05-04T18:20:02.324" v="2599" actId="1076"/>
          <ac:picMkLst>
            <pc:docMk/>
            <pc:sldMk cId="4294243580" sldId="273"/>
            <ac:picMk id="5" creationId="{4A822E0A-869E-4DBF-84CD-0E9529516042}"/>
          </ac:picMkLst>
        </pc:picChg>
        <pc:picChg chg="add mod">
          <ac:chgData name="McMichael, Lilia" userId="c080aa16-aeb8-4b4c-8e2a-db96021b236d" providerId="ADAL" clId="{D52FDFE0-DB07-4E7E-B09C-FD06DF14701A}" dt="2021-05-04T18:20:04.739" v="2600" actId="1076"/>
          <ac:picMkLst>
            <pc:docMk/>
            <pc:sldMk cId="4294243580" sldId="273"/>
            <ac:picMk id="6" creationId="{469DC66B-0C84-4006-87AC-68DB25C082C7}"/>
          </ac:picMkLst>
        </pc:picChg>
      </pc:sldChg>
      <pc:sldChg chg="modSp new mod">
        <pc:chgData name="McMichael, Lilia" userId="c080aa16-aeb8-4b4c-8e2a-db96021b236d" providerId="ADAL" clId="{D52FDFE0-DB07-4E7E-B09C-FD06DF14701A}" dt="2021-05-04T19:00:22.527" v="2697" actId="113"/>
        <pc:sldMkLst>
          <pc:docMk/>
          <pc:sldMk cId="252810447" sldId="274"/>
        </pc:sldMkLst>
        <pc:spChg chg="mod">
          <ac:chgData name="McMichael, Lilia" userId="c080aa16-aeb8-4b4c-8e2a-db96021b236d" providerId="ADAL" clId="{D52FDFE0-DB07-4E7E-B09C-FD06DF14701A}" dt="2021-05-04T18:51:10.301" v="2638" actId="404"/>
          <ac:spMkLst>
            <pc:docMk/>
            <pc:sldMk cId="252810447" sldId="274"/>
            <ac:spMk id="2" creationId="{9F25A7E0-B561-45CF-95EB-78A5F70BDBFC}"/>
          </ac:spMkLst>
        </pc:spChg>
        <pc:spChg chg="mod">
          <ac:chgData name="McMichael, Lilia" userId="c080aa16-aeb8-4b4c-8e2a-db96021b236d" providerId="ADAL" clId="{D52FDFE0-DB07-4E7E-B09C-FD06DF14701A}" dt="2021-05-04T19:00:22.527" v="2697" actId="113"/>
          <ac:spMkLst>
            <pc:docMk/>
            <pc:sldMk cId="252810447" sldId="274"/>
            <ac:spMk id="3" creationId="{DBB42394-5892-4930-90AA-76ABEA776AE3}"/>
          </ac:spMkLst>
        </pc:spChg>
      </pc:sldChg>
      <pc:sldChg chg="new del">
        <pc:chgData name="McMichael, Lilia" userId="c080aa16-aeb8-4b4c-8e2a-db96021b236d" providerId="ADAL" clId="{D52FDFE0-DB07-4E7E-B09C-FD06DF14701A}" dt="2021-05-04T20:18:34.116" v="2763" actId="2696"/>
        <pc:sldMkLst>
          <pc:docMk/>
          <pc:sldMk cId="1762069388" sldId="275"/>
        </pc:sldMkLst>
      </pc:sldChg>
      <pc:sldChg chg="delSp modSp new mod">
        <pc:chgData name="McMichael, Lilia" userId="c080aa16-aeb8-4b4c-8e2a-db96021b236d" providerId="ADAL" clId="{D52FDFE0-DB07-4E7E-B09C-FD06DF14701A}" dt="2021-05-04T20:26:30.066" v="2783" actId="14100"/>
        <pc:sldMkLst>
          <pc:docMk/>
          <pc:sldMk cId="4056130642" sldId="275"/>
        </pc:sldMkLst>
        <pc:spChg chg="mod">
          <ac:chgData name="McMichael, Lilia" userId="c080aa16-aeb8-4b4c-8e2a-db96021b236d" providerId="ADAL" clId="{D52FDFE0-DB07-4E7E-B09C-FD06DF14701A}" dt="2021-05-04T20:26:30.066" v="2783" actId="14100"/>
          <ac:spMkLst>
            <pc:docMk/>
            <pc:sldMk cId="4056130642" sldId="275"/>
            <ac:spMk id="2" creationId="{98F7DCFD-461D-462F-8309-2C11465F193E}"/>
          </ac:spMkLst>
        </pc:spChg>
        <pc:spChg chg="del">
          <ac:chgData name="McMichael, Lilia" userId="c080aa16-aeb8-4b4c-8e2a-db96021b236d" providerId="ADAL" clId="{D52FDFE0-DB07-4E7E-B09C-FD06DF14701A}" dt="2021-05-04T20:26:12.462" v="2779" actId="478"/>
          <ac:spMkLst>
            <pc:docMk/>
            <pc:sldMk cId="4056130642" sldId="275"/>
            <ac:spMk id="3" creationId="{EE9E3D76-84FD-4482-9108-D9D7B5305612}"/>
          </ac:spMkLst>
        </pc:spChg>
      </pc:sldChg>
      <pc:sldChg chg="modSp add mod">
        <pc:chgData name="McMichael, Lilia" userId="c080aa16-aeb8-4b4c-8e2a-db96021b236d" providerId="ADAL" clId="{D52FDFE0-DB07-4E7E-B09C-FD06DF14701A}" dt="2021-05-04T20:28:03.031" v="2836" actId="20577"/>
        <pc:sldMkLst>
          <pc:docMk/>
          <pc:sldMk cId="2899018055" sldId="276"/>
        </pc:sldMkLst>
        <pc:spChg chg="mod">
          <ac:chgData name="McMichael, Lilia" userId="c080aa16-aeb8-4b4c-8e2a-db96021b236d" providerId="ADAL" clId="{D52FDFE0-DB07-4E7E-B09C-FD06DF14701A}" dt="2021-05-04T20:28:03.031" v="2836" actId="20577"/>
          <ac:spMkLst>
            <pc:docMk/>
            <pc:sldMk cId="2899018055" sldId="276"/>
            <ac:spMk id="2" creationId="{98F7DCFD-461D-462F-8309-2C11465F193E}"/>
          </ac:spMkLst>
        </pc:spChg>
      </pc:sldChg>
      <pc:sldChg chg="modSp new mod">
        <pc:chgData name="McMichael, Lilia" userId="c080aa16-aeb8-4b4c-8e2a-db96021b236d" providerId="ADAL" clId="{D52FDFE0-DB07-4E7E-B09C-FD06DF14701A}" dt="2021-05-04T20:37:27.204" v="2980" actId="20577"/>
        <pc:sldMkLst>
          <pc:docMk/>
          <pc:sldMk cId="3925070664" sldId="277"/>
        </pc:sldMkLst>
        <pc:spChg chg="mod">
          <ac:chgData name="McMichael, Lilia" userId="c080aa16-aeb8-4b4c-8e2a-db96021b236d" providerId="ADAL" clId="{D52FDFE0-DB07-4E7E-B09C-FD06DF14701A}" dt="2021-05-04T20:30:09.301" v="2846" actId="14100"/>
          <ac:spMkLst>
            <pc:docMk/>
            <pc:sldMk cId="3925070664" sldId="277"/>
            <ac:spMk id="2" creationId="{A2FD0CB2-76C4-4ACE-9525-AAE5532CBF4D}"/>
          </ac:spMkLst>
        </pc:spChg>
        <pc:spChg chg="mod">
          <ac:chgData name="McMichael, Lilia" userId="c080aa16-aeb8-4b4c-8e2a-db96021b236d" providerId="ADAL" clId="{D52FDFE0-DB07-4E7E-B09C-FD06DF14701A}" dt="2021-05-04T20:37:27.204" v="2980" actId="20577"/>
          <ac:spMkLst>
            <pc:docMk/>
            <pc:sldMk cId="3925070664" sldId="277"/>
            <ac:spMk id="3" creationId="{E715946F-36E1-4674-ADB1-A6CAD085B233}"/>
          </ac:spMkLst>
        </pc:spChg>
      </pc:sldChg>
      <pc:sldChg chg="modSp add mod">
        <pc:chgData name="McMichael, Lilia" userId="c080aa16-aeb8-4b4c-8e2a-db96021b236d" providerId="ADAL" clId="{D52FDFE0-DB07-4E7E-B09C-FD06DF14701A}" dt="2021-05-04T20:40:55.702" v="3042" actId="20577"/>
        <pc:sldMkLst>
          <pc:docMk/>
          <pc:sldMk cId="1528259252" sldId="278"/>
        </pc:sldMkLst>
        <pc:spChg chg="mod">
          <ac:chgData name="McMichael, Lilia" userId="c080aa16-aeb8-4b4c-8e2a-db96021b236d" providerId="ADAL" clId="{D52FDFE0-DB07-4E7E-B09C-FD06DF14701A}" dt="2021-05-04T20:40:55.702" v="3042" actId="20577"/>
          <ac:spMkLst>
            <pc:docMk/>
            <pc:sldMk cId="1528259252" sldId="278"/>
            <ac:spMk id="3" creationId="{E715946F-36E1-4674-ADB1-A6CAD085B233}"/>
          </ac:spMkLst>
        </pc:spChg>
      </pc:sldChg>
      <pc:sldChg chg="addSp delSp modSp new mod">
        <pc:chgData name="McMichael, Lilia" userId="c080aa16-aeb8-4b4c-8e2a-db96021b236d" providerId="ADAL" clId="{D52FDFE0-DB07-4E7E-B09C-FD06DF14701A}" dt="2021-05-04T20:47:04.406" v="3155" actId="20577"/>
        <pc:sldMkLst>
          <pc:docMk/>
          <pc:sldMk cId="4057187680" sldId="279"/>
        </pc:sldMkLst>
        <pc:spChg chg="mod">
          <ac:chgData name="McMichael, Lilia" userId="c080aa16-aeb8-4b4c-8e2a-db96021b236d" providerId="ADAL" clId="{D52FDFE0-DB07-4E7E-B09C-FD06DF14701A}" dt="2021-05-04T20:45:32.971" v="3143" actId="1076"/>
          <ac:spMkLst>
            <pc:docMk/>
            <pc:sldMk cId="4057187680" sldId="279"/>
            <ac:spMk id="2" creationId="{FCA1E632-C178-4C61-89C2-791931CB3409}"/>
          </ac:spMkLst>
        </pc:spChg>
        <pc:spChg chg="mod">
          <ac:chgData name="McMichael, Lilia" userId="c080aa16-aeb8-4b4c-8e2a-db96021b236d" providerId="ADAL" clId="{D52FDFE0-DB07-4E7E-B09C-FD06DF14701A}" dt="2021-05-04T20:47:04.406" v="3155" actId="20577"/>
          <ac:spMkLst>
            <pc:docMk/>
            <pc:sldMk cId="4057187680" sldId="279"/>
            <ac:spMk id="3" creationId="{EAD34C26-8013-466D-ADE1-4F78323D7D29}"/>
          </ac:spMkLst>
        </pc:spChg>
        <pc:spChg chg="del mod">
          <ac:chgData name="McMichael, Lilia" userId="c080aa16-aeb8-4b4c-8e2a-db96021b236d" providerId="ADAL" clId="{D52FDFE0-DB07-4E7E-B09C-FD06DF14701A}" dt="2021-05-04T20:44:52.763" v="3140" actId="478"/>
          <ac:spMkLst>
            <pc:docMk/>
            <pc:sldMk cId="4057187680" sldId="279"/>
            <ac:spMk id="4" creationId="{821BB1BA-D028-4D26-BDE5-FE70125E3B21}"/>
          </ac:spMkLst>
        </pc:spChg>
        <pc:picChg chg="add mod">
          <ac:chgData name="McMichael, Lilia" userId="c080aa16-aeb8-4b4c-8e2a-db96021b236d" providerId="ADAL" clId="{D52FDFE0-DB07-4E7E-B09C-FD06DF14701A}" dt="2021-05-04T20:46:13.331" v="3146" actId="14100"/>
          <ac:picMkLst>
            <pc:docMk/>
            <pc:sldMk cId="4057187680" sldId="279"/>
            <ac:picMk id="5" creationId="{78CD601D-3080-4EF8-8F52-E3CF7816AF13}"/>
          </ac:picMkLst>
        </pc:picChg>
      </pc:sldChg>
      <pc:sldChg chg="addSp modSp add mod">
        <pc:chgData name="McMichael, Lilia" userId="c080aa16-aeb8-4b4c-8e2a-db96021b236d" providerId="ADAL" clId="{D52FDFE0-DB07-4E7E-B09C-FD06DF14701A}" dt="2021-05-04T21:04:25.803" v="3352" actId="14100"/>
        <pc:sldMkLst>
          <pc:docMk/>
          <pc:sldMk cId="3998234637" sldId="280"/>
        </pc:sldMkLst>
        <pc:spChg chg="mod">
          <ac:chgData name="McMichael, Lilia" userId="c080aa16-aeb8-4b4c-8e2a-db96021b236d" providerId="ADAL" clId="{D52FDFE0-DB07-4E7E-B09C-FD06DF14701A}" dt="2021-05-04T21:02:00.024" v="3335" actId="20577"/>
          <ac:spMkLst>
            <pc:docMk/>
            <pc:sldMk cId="3998234637" sldId="280"/>
            <ac:spMk id="3" creationId="{E715946F-36E1-4674-ADB1-A6CAD085B233}"/>
          </ac:spMkLst>
        </pc:spChg>
        <pc:spChg chg="add mod">
          <ac:chgData name="McMichael, Lilia" userId="c080aa16-aeb8-4b4c-8e2a-db96021b236d" providerId="ADAL" clId="{D52FDFE0-DB07-4E7E-B09C-FD06DF14701A}" dt="2021-05-04T21:04:25.803" v="3352" actId="14100"/>
          <ac:spMkLst>
            <pc:docMk/>
            <pc:sldMk cId="3998234637" sldId="280"/>
            <ac:spMk id="5" creationId="{51232CB5-34DA-406B-84D1-ECC7ED498261}"/>
          </ac:spMkLst>
        </pc:spChg>
        <pc:picChg chg="add mod">
          <ac:chgData name="McMichael, Lilia" userId="c080aa16-aeb8-4b4c-8e2a-db96021b236d" providerId="ADAL" clId="{D52FDFE0-DB07-4E7E-B09C-FD06DF14701A}" dt="2021-05-04T21:03:01.236" v="3345" actId="14100"/>
          <ac:picMkLst>
            <pc:docMk/>
            <pc:sldMk cId="3998234637" sldId="280"/>
            <ac:picMk id="4" creationId="{B0F103EE-C24A-4979-A3DA-3C67B07FB4AF}"/>
          </ac:picMkLst>
        </pc:picChg>
      </pc:sldChg>
      <pc:sldChg chg="delSp modSp add mod">
        <pc:chgData name="McMichael, Lilia" userId="c080aa16-aeb8-4b4c-8e2a-db96021b236d" providerId="ADAL" clId="{D52FDFE0-DB07-4E7E-B09C-FD06DF14701A}" dt="2021-05-05T13:38:40.455" v="3804" actId="20577"/>
        <pc:sldMkLst>
          <pc:docMk/>
          <pc:sldMk cId="3328461269" sldId="281"/>
        </pc:sldMkLst>
        <pc:spChg chg="mod">
          <ac:chgData name="McMichael, Lilia" userId="c080aa16-aeb8-4b4c-8e2a-db96021b236d" providerId="ADAL" clId="{D52FDFE0-DB07-4E7E-B09C-FD06DF14701A}" dt="2021-05-05T13:38:40.455" v="3804" actId="20577"/>
          <ac:spMkLst>
            <pc:docMk/>
            <pc:sldMk cId="3328461269" sldId="281"/>
            <ac:spMk id="3" creationId="{E715946F-36E1-4674-ADB1-A6CAD085B233}"/>
          </ac:spMkLst>
        </pc:spChg>
        <pc:spChg chg="del">
          <ac:chgData name="McMichael, Lilia" userId="c080aa16-aeb8-4b4c-8e2a-db96021b236d" providerId="ADAL" clId="{D52FDFE0-DB07-4E7E-B09C-FD06DF14701A}" dt="2021-05-05T13:13:56.471" v="3404" actId="478"/>
          <ac:spMkLst>
            <pc:docMk/>
            <pc:sldMk cId="3328461269" sldId="281"/>
            <ac:spMk id="5" creationId="{51232CB5-34DA-406B-84D1-ECC7ED498261}"/>
          </ac:spMkLst>
        </pc:spChg>
        <pc:picChg chg="del">
          <ac:chgData name="McMichael, Lilia" userId="c080aa16-aeb8-4b4c-8e2a-db96021b236d" providerId="ADAL" clId="{D52FDFE0-DB07-4E7E-B09C-FD06DF14701A}" dt="2021-05-05T13:13:30.132" v="3383" actId="478"/>
          <ac:picMkLst>
            <pc:docMk/>
            <pc:sldMk cId="3328461269" sldId="281"/>
            <ac:picMk id="4" creationId="{B0F103EE-C24A-4979-A3DA-3C67B07FB4AF}"/>
          </ac:picMkLst>
        </pc:picChg>
      </pc:sldChg>
      <pc:sldChg chg="addSp delSp modSp new mod">
        <pc:chgData name="McMichael, Lilia" userId="c080aa16-aeb8-4b4c-8e2a-db96021b236d" providerId="ADAL" clId="{D52FDFE0-DB07-4E7E-B09C-FD06DF14701A}" dt="2021-05-05T14:56:19.787" v="4095" actId="20577"/>
        <pc:sldMkLst>
          <pc:docMk/>
          <pc:sldMk cId="3135906929" sldId="282"/>
        </pc:sldMkLst>
        <pc:spChg chg="add mod">
          <ac:chgData name="McMichael, Lilia" userId="c080aa16-aeb8-4b4c-8e2a-db96021b236d" providerId="ADAL" clId="{D52FDFE0-DB07-4E7E-B09C-FD06DF14701A}" dt="2021-05-05T14:26:04.221" v="3950" actId="1582"/>
          <ac:spMkLst>
            <pc:docMk/>
            <pc:sldMk cId="3135906929" sldId="282"/>
            <ac:spMk id="3" creationId="{B261BDC2-02B0-43C9-9932-65F8861B49E9}"/>
          </ac:spMkLst>
        </pc:spChg>
        <pc:spChg chg="add mod">
          <ac:chgData name="McMichael, Lilia" userId="c080aa16-aeb8-4b4c-8e2a-db96021b236d" providerId="ADAL" clId="{D52FDFE0-DB07-4E7E-B09C-FD06DF14701A}" dt="2021-05-05T14:25:54.045" v="3949" actId="1582"/>
          <ac:spMkLst>
            <pc:docMk/>
            <pc:sldMk cId="3135906929" sldId="282"/>
            <ac:spMk id="4" creationId="{38562D9A-EE25-4D29-9151-475AB4338368}"/>
          </ac:spMkLst>
        </pc:spChg>
        <pc:spChg chg="add mod">
          <ac:chgData name="McMichael, Lilia" userId="c080aa16-aeb8-4b4c-8e2a-db96021b236d" providerId="ADAL" clId="{D52FDFE0-DB07-4E7E-B09C-FD06DF14701A}" dt="2021-05-05T14:25:47.058" v="3948" actId="1582"/>
          <ac:spMkLst>
            <pc:docMk/>
            <pc:sldMk cId="3135906929" sldId="282"/>
            <ac:spMk id="5" creationId="{9F85B2A4-933E-4CC1-B5EC-B00FA14FE4AE}"/>
          </ac:spMkLst>
        </pc:spChg>
        <pc:spChg chg="add mod">
          <ac:chgData name="McMichael, Lilia" userId="c080aa16-aeb8-4b4c-8e2a-db96021b236d" providerId="ADAL" clId="{D52FDFE0-DB07-4E7E-B09C-FD06DF14701A}" dt="2021-05-05T14:25:34.373" v="3946" actId="1582"/>
          <ac:spMkLst>
            <pc:docMk/>
            <pc:sldMk cId="3135906929" sldId="282"/>
            <ac:spMk id="7" creationId="{996A80A5-70DB-4EEA-8277-0E53FDACECDC}"/>
          </ac:spMkLst>
        </pc:spChg>
        <pc:spChg chg="add mod">
          <ac:chgData name="McMichael, Lilia" userId="c080aa16-aeb8-4b4c-8e2a-db96021b236d" providerId="ADAL" clId="{D52FDFE0-DB07-4E7E-B09C-FD06DF14701A}" dt="2021-05-05T13:52:43.905" v="3870" actId="20577"/>
          <ac:spMkLst>
            <pc:docMk/>
            <pc:sldMk cId="3135906929" sldId="282"/>
            <ac:spMk id="8" creationId="{2F94842B-7C19-4142-88E9-F61DA2FD191C}"/>
          </ac:spMkLst>
        </pc:spChg>
        <pc:spChg chg="add mod">
          <ac:chgData name="McMichael, Lilia" userId="c080aa16-aeb8-4b4c-8e2a-db96021b236d" providerId="ADAL" clId="{D52FDFE0-DB07-4E7E-B09C-FD06DF14701A}" dt="2021-05-05T14:25:40.725" v="3947" actId="1582"/>
          <ac:spMkLst>
            <pc:docMk/>
            <pc:sldMk cId="3135906929" sldId="282"/>
            <ac:spMk id="9" creationId="{3EC6B4DE-1BE0-4F2F-B599-9595C6C0A293}"/>
          </ac:spMkLst>
        </pc:spChg>
        <pc:spChg chg="add mod">
          <ac:chgData name="McMichael, Lilia" userId="c080aa16-aeb8-4b4c-8e2a-db96021b236d" providerId="ADAL" clId="{D52FDFE0-DB07-4E7E-B09C-FD06DF14701A}" dt="2021-05-05T14:25:19.664" v="3944" actId="1582"/>
          <ac:spMkLst>
            <pc:docMk/>
            <pc:sldMk cId="3135906929" sldId="282"/>
            <ac:spMk id="12" creationId="{D7E8DD38-CA77-4647-82F2-6D1A1EB3D54F}"/>
          </ac:spMkLst>
        </pc:spChg>
        <pc:spChg chg="add mod">
          <ac:chgData name="McMichael, Lilia" userId="c080aa16-aeb8-4b4c-8e2a-db96021b236d" providerId="ADAL" clId="{D52FDFE0-DB07-4E7E-B09C-FD06DF14701A}" dt="2021-05-05T13:57:16.435" v="3886" actId="1076"/>
          <ac:spMkLst>
            <pc:docMk/>
            <pc:sldMk cId="3135906929" sldId="282"/>
            <ac:spMk id="13" creationId="{F2E04071-CD66-43D8-B56B-0124CF42C5A5}"/>
          </ac:spMkLst>
        </pc:spChg>
        <pc:spChg chg="add mod">
          <ac:chgData name="McMichael, Lilia" userId="c080aa16-aeb8-4b4c-8e2a-db96021b236d" providerId="ADAL" clId="{D52FDFE0-DB07-4E7E-B09C-FD06DF14701A}" dt="2021-05-05T14:25:26.862" v="3945" actId="1582"/>
          <ac:spMkLst>
            <pc:docMk/>
            <pc:sldMk cId="3135906929" sldId="282"/>
            <ac:spMk id="14" creationId="{667762EE-93D9-4690-A2E7-9AF632475B51}"/>
          </ac:spMkLst>
        </pc:spChg>
        <pc:spChg chg="add mod">
          <ac:chgData name="McMichael, Lilia" userId="c080aa16-aeb8-4b4c-8e2a-db96021b236d" providerId="ADAL" clId="{D52FDFE0-DB07-4E7E-B09C-FD06DF14701A}" dt="2021-05-05T13:58:30.695" v="3904" actId="207"/>
          <ac:spMkLst>
            <pc:docMk/>
            <pc:sldMk cId="3135906929" sldId="282"/>
            <ac:spMk id="15" creationId="{072BB5F7-F851-423B-B711-D023BD4C2F4A}"/>
          </ac:spMkLst>
        </pc:spChg>
        <pc:spChg chg="add del mod">
          <ac:chgData name="McMichael, Lilia" userId="c080aa16-aeb8-4b4c-8e2a-db96021b236d" providerId="ADAL" clId="{D52FDFE0-DB07-4E7E-B09C-FD06DF14701A}" dt="2021-05-05T14:24:30.983" v="3934" actId="478"/>
          <ac:spMkLst>
            <pc:docMk/>
            <pc:sldMk cId="3135906929" sldId="282"/>
            <ac:spMk id="17" creationId="{BDC5F28A-11C2-4A1F-89D3-BAB8B9CD1CFC}"/>
          </ac:spMkLst>
        </pc:spChg>
        <pc:spChg chg="add mod">
          <ac:chgData name="McMichael, Lilia" userId="c080aa16-aeb8-4b4c-8e2a-db96021b236d" providerId="ADAL" clId="{D52FDFE0-DB07-4E7E-B09C-FD06DF14701A}" dt="2021-05-05T14:25:08.715" v="3943" actId="1582"/>
          <ac:spMkLst>
            <pc:docMk/>
            <pc:sldMk cId="3135906929" sldId="282"/>
            <ac:spMk id="20" creationId="{9A4D7658-8690-42AD-81B2-5393A28B7EBB}"/>
          </ac:spMkLst>
        </pc:spChg>
        <pc:spChg chg="add mod">
          <ac:chgData name="McMichael, Lilia" userId="c080aa16-aeb8-4b4c-8e2a-db96021b236d" providerId="ADAL" clId="{D52FDFE0-DB07-4E7E-B09C-FD06DF14701A}" dt="2021-05-05T14:27:28.839" v="3957" actId="14100"/>
          <ac:spMkLst>
            <pc:docMk/>
            <pc:sldMk cId="3135906929" sldId="282"/>
            <ac:spMk id="21" creationId="{BBC5E843-CEFA-4339-BB35-1842D91F7D0B}"/>
          </ac:spMkLst>
        </pc:spChg>
        <pc:spChg chg="add mod">
          <ac:chgData name="McMichael, Lilia" userId="c080aa16-aeb8-4b4c-8e2a-db96021b236d" providerId="ADAL" clId="{D52FDFE0-DB07-4E7E-B09C-FD06DF14701A}" dt="2021-05-05T14:45:43.402" v="4001" actId="14100"/>
          <ac:spMkLst>
            <pc:docMk/>
            <pc:sldMk cId="3135906929" sldId="282"/>
            <ac:spMk id="22" creationId="{F2DAFDCF-3644-40DF-9A29-D6ABE7F47BB3}"/>
          </ac:spMkLst>
        </pc:spChg>
        <pc:spChg chg="add mod">
          <ac:chgData name="McMichael, Lilia" userId="c080aa16-aeb8-4b4c-8e2a-db96021b236d" providerId="ADAL" clId="{D52FDFE0-DB07-4E7E-B09C-FD06DF14701A}" dt="2021-05-05T14:29:18.514" v="3984" actId="14100"/>
          <ac:spMkLst>
            <pc:docMk/>
            <pc:sldMk cId="3135906929" sldId="282"/>
            <ac:spMk id="23" creationId="{4A1153B2-35E0-4594-8129-18F74B5682C3}"/>
          </ac:spMkLst>
        </pc:spChg>
        <pc:spChg chg="add mod">
          <ac:chgData name="McMichael, Lilia" userId="c080aa16-aeb8-4b4c-8e2a-db96021b236d" providerId="ADAL" clId="{D52FDFE0-DB07-4E7E-B09C-FD06DF14701A}" dt="2021-05-05T14:29:07.860" v="3982" actId="14100"/>
          <ac:spMkLst>
            <pc:docMk/>
            <pc:sldMk cId="3135906929" sldId="282"/>
            <ac:spMk id="24" creationId="{224CC6B0-166D-424C-B98F-A0975A6A2804}"/>
          </ac:spMkLst>
        </pc:spChg>
        <pc:spChg chg="add mod">
          <ac:chgData name="McMichael, Lilia" userId="c080aa16-aeb8-4b4c-8e2a-db96021b236d" providerId="ADAL" clId="{D52FDFE0-DB07-4E7E-B09C-FD06DF14701A}" dt="2021-05-05T14:30:14.353" v="3992" actId="14100"/>
          <ac:spMkLst>
            <pc:docMk/>
            <pc:sldMk cId="3135906929" sldId="282"/>
            <ac:spMk id="25" creationId="{C294C527-0405-407B-88F4-58DAC5D009EE}"/>
          </ac:spMkLst>
        </pc:spChg>
        <pc:spChg chg="add mod">
          <ac:chgData name="McMichael, Lilia" userId="c080aa16-aeb8-4b4c-8e2a-db96021b236d" providerId="ADAL" clId="{D52FDFE0-DB07-4E7E-B09C-FD06DF14701A}" dt="2021-05-05T14:30:02.963" v="3991" actId="14100"/>
          <ac:spMkLst>
            <pc:docMk/>
            <pc:sldMk cId="3135906929" sldId="282"/>
            <ac:spMk id="27" creationId="{5AE3E644-A7CC-444E-A9E9-6A19196F6D2B}"/>
          </ac:spMkLst>
        </pc:spChg>
        <pc:spChg chg="add mod">
          <ac:chgData name="McMichael, Lilia" userId="c080aa16-aeb8-4b4c-8e2a-db96021b236d" providerId="ADAL" clId="{D52FDFE0-DB07-4E7E-B09C-FD06DF14701A}" dt="2021-05-05T14:30:36.097" v="3995" actId="14100"/>
          <ac:spMkLst>
            <pc:docMk/>
            <pc:sldMk cId="3135906929" sldId="282"/>
            <ac:spMk id="28" creationId="{4787EEA3-F18F-422D-8F52-4FCE06AF4C0C}"/>
          </ac:spMkLst>
        </pc:spChg>
        <pc:spChg chg="add mod">
          <ac:chgData name="McMichael, Lilia" userId="c080aa16-aeb8-4b4c-8e2a-db96021b236d" providerId="ADAL" clId="{D52FDFE0-DB07-4E7E-B09C-FD06DF14701A}" dt="2021-05-05T14:42:26.883" v="4000" actId="14100"/>
          <ac:spMkLst>
            <pc:docMk/>
            <pc:sldMk cId="3135906929" sldId="282"/>
            <ac:spMk id="29" creationId="{1DEA7D9A-5C6E-453E-9704-B8404E8A95C1}"/>
          </ac:spMkLst>
        </pc:spChg>
        <pc:spChg chg="add mod">
          <ac:chgData name="McMichael, Lilia" userId="c080aa16-aeb8-4b4c-8e2a-db96021b236d" providerId="ADAL" clId="{D52FDFE0-DB07-4E7E-B09C-FD06DF14701A}" dt="2021-05-05T14:46:08.114" v="4007" actId="1076"/>
          <ac:spMkLst>
            <pc:docMk/>
            <pc:sldMk cId="3135906929" sldId="282"/>
            <ac:spMk id="30" creationId="{4FDFD98E-5115-4DBC-9CBC-1B8A79EC5A4C}"/>
          </ac:spMkLst>
        </pc:spChg>
        <pc:spChg chg="add mod">
          <ac:chgData name="McMichael, Lilia" userId="c080aa16-aeb8-4b4c-8e2a-db96021b236d" providerId="ADAL" clId="{D52FDFE0-DB07-4E7E-B09C-FD06DF14701A}" dt="2021-05-05T14:46:58.124" v="4019" actId="404"/>
          <ac:spMkLst>
            <pc:docMk/>
            <pc:sldMk cId="3135906929" sldId="282"/>
            <ac:spMk id="31" creationId="{99B03F86-9A50-4A39-A7AB-BB8756446446}"/>
          </ac:spMkLst>
        </pc:spChg>
        <pc:spChg chg="add mod">
          <ac:chgData name="McMichael, Lilia" userId="c080aa16-aeb8-4b4c-8e2a-db96021b236d" providerId="ADAL" clId="{D52FDFE0-DB07-4E7E-B09C-FD06DF14701A}" dt="2021-05-05T14:48:05.417" v="4029" actId="14100"/>
          <ac:spMkLst>
            <pc:docMk/>
            <pc:sldMk cId="3135906929" sldId="282"/>
            <ac:spMk id="32" creationId="{25448879-C582-4EC8-B4EE-19FCE48828F6}"/>
          </ac:spMkLst>
        </pc:spChg>
        <pc:spChg chg="add mod">
          <ac:chgData name="McMichael, Lilia" userId="c080aa16-aeb8-4b4c-8e2a-db96021b236d" providerId="ADAL" clId="{D52FDFE0-DB07-4E7E-B09C-FD06DF14701A}" dt="2021-05-05T14:48:34.307" v="4034" actId="404"/>
          <ac:spMkLst>
            <pc:docMk/>
            <pc:sldMk cId="3135906929" sldId="282"/>
            <ac:spMk id="33" creationId="{7E3ED2E0-0737-42C4-9827-DEE0E2443916}"/>
          </ac:spMkLst>
        </pc:spChg>
        <pc:spChg chg="add mod">
          <ac:chgData name="McMichael, Lilia" userId="c080aa16-aeb8-4b4c-8e2a-db96021b236d" providerId="ADAL" clId="{D52FDFE0-DB07-4E7E-B09C-FD06DF14701A}" dt="2021-05-05T14:49:22.506" v="4044" actId="1076"/>
          <ac:spMkLst>
            <pc:docMk/>
            <pc:sldMk cId="3135906929" sldId="282"/>
            <ac:spMk id="34" creationId="{B382E35D-2901-41D0-8E1B-139BBFC4468F}"/>
          </ac:spMkLst>
        </pc:spChg>
        <pc:spChg chg="add mod">
          <ac:chgData name="McMichael, Lilia" userId="c080aa16-aeb8-4b4c-8e2a-db96021b236d" providerId="ADAL" clId="{D52FDFE0-DB07-4E7E-B09C-FD06DF14701A}" dt="2021-05-05T14:49:54.186" v="4047" actId="1076"/>
          <ac:spMkLst>
            <pc:docMk/>
            <pc:sldMk cId="3135906929" sldId="282"/>
            <ac:spMk id="35" creationId="{E5A3DC94-F57D-4EB1-B247-414B4AC0EFF5}"/>
          </ac:spMkLst>
        </pc:spChg>
        <pc:spChg chg="add mod">
          <ac:chgData name="McMichael, Lilia" userId="c080aa16-aeb8-4b4c-8e2a-db96021b236d" providerId="ADAL" clId="{D52FDFE0-DB07-4E7E-B09C-FD06DF14701A}" dt="2021-05-05T14:50:09.596" v="4049" actId="1076"/>
          <ac:spMkLst>
            <pc:docMk/>
            <pc:sldMk cId="3135906929" sldId="282"/>
            <ac:spMk id="36" creationId="{169C11B9-03E2-4262-9C6D-F45A247AABC5}"/>
          </ac:spMkLst>
        </pc:spChg>
        <pc:spChg chg="add del mod">
          <ac:chgData name="McMichael, Lilia" userId="c080aa16-aeb8-4b4c-8e2a-db96021b236d" providerId="ADAL" clId="{D52FDFE0-DB07-4E7E-B09C-FD06DF14701A}" dt="2021-05-05T14:51:10.467" v="4060" actId="14100"/>
          <ac:spMkLst>
            <pc:docMk/>
            <pc:sldMk cId="3135906929" sldId="282"/>
            <ac:spMk id="37" creationId="{339C0E3D-0C6B-4127-A9D5-4318883AEC74}"/>
          </ac:spMkLst>
        </pc:spChg>
        <pc:spChg chg="add mod">
          <ac:chgData name="McMichael, Lilia" userId="c080aa16-aeb8-4b4c-8e2a-db96021b236d" providerId="ADAL" clId="{D52FDFE0-DB07-4E7E-B09C-FD06DF14701A}" dt="2021-05-05T14:51:34.155" v="4062" actId="1076"/>
          <ac:spMkLst>
            <pc:docMk/>
            <pc:sldMk cId="3135906929" sldId="282"/>
            <ac:spMk id="38" creationId="{3F551044-CCC0-4B5A-9425-5F140D81EF90}"/>
          </ac:spMkLst>
        </pc:spChg>
        <pc:spChg chg="add del mod">
          <ac:chgData name="McMichael, Lilia" userId="c080aa16-aeb8-4b4c-8e2a-db96021b236d" providerId="ADAL" clId="{D52FDFE0-DB07-4E7E-B09C-FD06DF14701A}" dt="2021-05-05T14:52:01.757" v="4067" actId="20577"/>
          <ac:spMkLst>
            <pc:docMk/>
            <pc:sldMk cId="3135906929" sldId="282"/>
            <ac:spMk id="39" creationId="{A3A7669A-8986-48F2-B985-ECEFDD3F3DE6}"/>
          </ac:spMkLst>
        </pc:spChg>
        <pc:spChg chg="add mod">
          <ac:chgData name="McMichael, Lilia" userId="c080aa16-aeb8-4b4c-8e2a-db96021b236d" providerId="ADAL" clId="{D52FDFE0-DB07-4E7E-B09C-FD06DF14701A}" dt="2021-05-05T14:52:25.803" v="4071" actId="20577"/>
          <ac:spMkLst>
            <pc:docMk/>
            <pc:sldMk cId="3135906929" sldId="282"/>
            <ac:spMk id="40" creationId="{3FD85A9C-A268-46DF-BE8A-5BE85936E6F9}"/>
          </ac:spMkLst>
        </pc:spChg>
        <pc:spChg chg="add mod">
          <ac:chgData name="McMichael, Lilia" userId="c080aa16-aeb8-4b4c-8e2a-db96021b236d" providerId="ADAL" clId="{D52FDFE0-DB07-4E7E-B09C-FD06DF14701A}" dt="2021-05-05T14:53:05.087" v="4077" actId="20577"/>
          <ac:spMkLst>
            <pc:docMk/>
            <pc:sldMk cId="3135906929" sldId="282"/>
            <ac:spMk id="41" creationId="{C46AC2B9-5FBB-4B17-8CDD-1ECBABAB265E}"/>
          </ac:spMkLst>
        </pc:spChg>
        <pc:spChg chg="add mod">
          <ac:chgData name="McMichael, Lilia" userId="c080aa16-aeb8-4b4c-8e2a-db96021b236d" providerId="ADAL" clId="{D52FDFE0-DB07-4E7E-B09C-FD06DF14701A}" dt="2021-05-05T14:54:36.803" v="4079" actId="1076"/>
          <ac:spMkLst>
            <pc:docMk/>
            <pc:sldMk cId="3135906929" sldId="282"/>
            <ac:spMk id="42" creationId="{48290C4C-CE5E-45C7-8698-48D5EDD37573}"/>
          </ac:spMkLst>
        </pc:spChg>
        <pc:spChg chg="add mod">
          <ac:chgData name="McMichael, Lilia" userId="c080aa16-aeb8-4b4c-8e2a-db96021b236d" providerId="ADAL" clId="{D52FDFE0-DB07-4E7E-B09C-FD06DF14701A}" dt="2021-05-05T14:55:20.551" v="4087" actId="1076"/>
          <ac:spMkLst>
            <pc:docMk/>
            <pc:sldMk cId="3135906929" sldId="282"/>
            <ac:spMk id="43" creationId="{06EC5F26-68FD-49E5-81BD-840AB3E041B5}"/>
          </ac:spMkLst>
        </pc:spChg>
        <pc:spChg chg="add mod">
          <ac:chgData name="McMichael, Lilia" userId="c080aa16-aeb8-4b4c-8e2a-db96021b236d" providerId="ADAL" clId="{D52FDFE0-DB07-4E7E-B09C-FD06DF14701A}" dt="2021-05-05T14:55:51.945" v="4091" actId="20577"/>
          <ac:spMkLst>
            <pc:docMk/>
            <pc:sldMk cId="3135906929" sldId="282"/>
            <ac:spMk id="44" creationId="{51B3F5A3-5C25-4422-B5B0-E2A2843FD2E0}"/>
          </ac:spMkLst>
        </pc:spChg>
        <pc:spChg chg="add mod">
          <ac:chgData name="McMichael, Lilia" userId="c080aa16-aeb8-4b4c-8e2a-db96021b236d" providerId="ADAL" clId="{D52FDFE0-DB07-4E7E-B09C-FD06DF14701A}" dt="2021-05-05T14:56:19.787" v="4095" actId="20577"/>
          <ac:spMkLst>
            <pc:docMk/>
            <pc:sldMk cId="3135906929" sldId="282"/>
            <ac:spMk id="45" creationId="{8A3D11D9-589E-455F-B4EA-95F0E4C914BB}"/>
          </ac:spMkLst>
        </pc:spChg>
        <pc:picChg chg="add mod">
          <ac:chgData name="McMichael, Lilia" userId="c080aa16-aeb8-4b4c-8e2a-db96021b236d" providerId="ADAL" clId="{D52FDFE0-DB07-4E7E-B09C-FD06DF14701A}" dt="2021-05-05T13:47:14.618" v="3834" actId="1076"/>
          <ac:picMkLst>
            <pc:docMk/>
            <pc:sldMk cId="3135906929" sldId="282"/>
            <ac:picMk id="2" creationId="{FFA95C32-9113-41CE-ABD2-20D749DE8156}"/>
          </ac:picMkLst>
        </pc:picChg>
        <pc:picChg chg="add mod">
          <ac:chgData name="McMichael, Lilia" userId="c080aa16-aeb8-4b4c-8e2a-db96021b236d" providerId="ADAL" clId="{D52FDFE0-DB07-4E7E-B09C-FD06DF14701A}" dt="2021-05-05T13:50:30.068" v="3843" actId="14100"/>
          <ac:picMkLst>
            <pc:docMk/>
            <pc:sldMk cId="3135906929" sldId="282"/>
            <ac:picMk id="6" creationId="{257270AD-4AFF-4F62-8BA6-2451F0DA250B}"/>
          </ac:picMkLst>
        </pc:picChg>
        <pc:picChg chg="add mod">
          <ac:chgData name="McMichael, Lilia" userId="c080aa16-aeb8-4b4c-8e2a-db96021b236d" providerId="ADAL" clId="{D52FDFE0-DB07-4E7E-B09C-FD06DF14701A}" dt="2021-05-05T13:58:15.649" v="3898" actId="1076"/>
          <ac:picMkLst>
            <pc:docMk/>
            <pc:sldMk cId="3135906929" sldId="282"/>
            <ac:picMk id="10" creationId="{B45EFE10-F65F-4591-AD38-71E83EBF3B3E}"/>
          </ac:picMkLst>
        </pc:picChg>
        <pc:picChg chg="add del mod">
          <ac:chgData name="McMichael, Lilia" userId="c080aa16-aeb8-4b4c-8e2a-db96021b236d" providerId="ADAL" clId="{D52FDFE0-DB07-4E7E-B09C-FD06DF14701A}" dt="2021-05-05T13:56:18.011" v="3880"/>
          <ac:picMkLst>
            <pc:docMk/>
            <pc:sldMk cId="3135906929" sldId="282"/>
            <ac:picMk id="11" creationId="{F9FCFCCE-56C3-4567-8B23-A6DAFAD31FEB}"/>
          </ac:picMkLst>
        </pc:picChg>
        <pc:picChg chg="add del mod">
          <ac:chgData name="McMichael, Lilia" userId="c080aa16-aeb8-4b4c-8e2a-db96021b236d" providerId="ADAL" clId="{D52FDFE0-DB07-4E7E-B09C-FD06DF14701A}" dt="2021-05-05T14:23:26.565" v="3920" actId="478"/>
          <ac:picMkLst>
            <pc:docMk/>
            <pc:sldMk cId="3135906929" sldId="282"/>
            <ac:picMk id="16" creationId="{B6B15D44-E3F0-41CB-B8E8-9C7F82CFFBD3}"/>
          </ac:picMkLst>
        </pc:picChg>
        <pc:picChg chg="add mod">
          <ac:chgData name="McMichael, Lilia" userId="c080aa16-aeb8-4b4c-8e2a-db96021b236d" providerId="ADAL" clId="{D52FDFE0-DB07-4E7E-B09C-FD06DF14701A}" dt="2021-05-05T14:52:54.526" v="4074" actId="1076"/>
          <ac:picMkLst>
            <pc:docMk/>
            <pc:sldMk cId="3135906929" sldId="282"/>
            <ac:picMk id="18" creationId="{17AC94A4-8D4C-45AC-AA77-79D19CA90074}"/>
          </ac:picMkLst>
        </pc:picChg>
        <pc:picChg chg="add mod">
          <ac:chgData name="McMichael, Lilia" userId="c080aa16-aeb8-4b4c-8e2a-db96021b236d" providerId="ADAL" clId="{D52FDFE0-DB07-4E7E-B09C-FD06DF14701A}" dt="2021-05-05T14:24:34.833" v="3935" actId="1076"/>
          <ac:picMkLst>
            <pc:docMk/>
            <pc:sldMk cId="3135906929" sldId="282"/>
            <ac:picMk id="19" creationId="{97C0EA37-3107-4597-8120-0B022A670651}"/>
          </ac:picMkLst>
        </pc:picChg>
        <pc:picChg chg="add del mod">
          <ac:chgData name="McMichael, Lilia" userId="c080aa16-aeb8-4b4c-8e2a-db96021b236d" providerId="ADAL" clId="{D52FDFE0-DB07-4E7E-B09C-FD06DF14701A}" dt="2021-05-05T14:29:46.842" v="3988"/>
          <ac:picMkLst>
            <pc:docMk/>
            <pc:sldMk cId="3135906929" sldId="282"/>
            <ac:picMk id="26" creationId="{98C132EA-4E40-4501-BDBC-A167D0DE9DE9}"/>
          </ac:picMkLst>
        </pc:picChg>
      </pc:sldChg>
      <pc:sldChg chg="addSp modSp add mod">
        <pc:chgData name="McMichael, Lilia" userId="c080aa16-aeb8-4b4c-8e2a-db96021b236d" providerId="ADAL" clId="{D52FDFE0-DB07-4E7E-B09C-FD06DF14701A}" dt="2021-05-05T16:27:19.417" v="4839" actId="14100"/>
        <pc:sldMkLst>
          <pc:docMk/>
          <pc:sldMk cId="2418112986" sldId="283"/>
        </pc:sldMkLst>
        <pc:spChg chg="mod">
          <ac:chgData name="McMichael, Lilia" userId="c080aa16-aeb8-4b4c-8e2a-db96021b236d" providerId="ADAL" clId="{D52FDFE0-DB07-4E7E-B09C-FD06DF14701A}" dt="2021-05-05T16:27:06.726" v="4835" actId="14100"/>
          <ac:spMkLst>
            <pc:docMk/>
            <pc:sldMk cId="2418112986" sldId="283"/>
            <ac:spMk id="2" creationId="{A2FD0CB2-76C4-4ACE-9525-AAE5532CBF4D}"/>
          </ac:spMkLst>
        </pc:spChg>
        <pc:spChg chg="mod">
          <ac:chgData name="McMichael, Lilia" userId="c080aa16-aeb8-4b4c-8e2a-db96021b236d" providerId="ADAL" clId="{D52FDFE0-DB07-4E7E-B09C-FD06DF14701A}" dt="2021-05-05T16:27:09.994" v="4836" actId="14100"/>
          <ac:spMkLst>
            <pc:docMk/>
            <pc:sldMk cId="2418112986" sldId="283"/>
            <ac:spMk id="3" creationId="{E715946F-36E1-4674-ADB1-A6CAD085B233}"/>
          </ac:spMkLst>
        </pc:spChg>
        <pc:picChg chg="add mod">
          <ac:chgData name="McMichael, Lilia" userId="c080aa16-aeb8-4b4c-8e2a-db96021b236d" providerId="ADAL" clId="{D52FDFE0-DB07-4E7E-B09C-FD06DF14701A}" dt="2021-05-05T16:27:19.417" v="4839" actId="14100"/>
          <ac:picMkLst>
            <pc:docMk/>
            <pc:sldMk cId="2418112986" sldId="283"/>
            <ac:picMk id="4" creationId="{42BE572E-A894-43A6-9104-D2BE230D7920}"/>
          </ac:picMkLst>
        </pc:picChg>
      </pc:sldChg>
      <pc:sldChg chg="delSp modSp add mod">
        <pc:chgData name="McMichael, Lilia" userId="c080aa16-aeb8-4b4c-8e2a-db96021b236d" providerId="ADAL" clId="{D52FDFE0-DB07-4E7E-B09C-FD06DF14701A}" dt="2021-05-05T18:12:37.446" v="4999" actId="20577"/>
        <pc:sldMkLst>
          <pc:docMk/>
          <pc:sldMk cId="1147262851" sldId="284"/>
        </pc:sldMkLst>
        <pc:spChg chg="mod">
          <ac:chgData name="McMichael, Lilia" userId="c080aa16-aeb8-4b4c-8e2a-db96021b236d" providerId="ADAL" clId="{D52FDFE0-DB07-4E7E-B09C-FD06DF14701A}" dt="2021-05-05T18:12:37.446" v="4999" actId="20577"/>
          <ac:spMkLst>
            <pc:docMk/>
            <pc:sldMk cId="1147262851" sldId="284"/>
            <ac:spMk id="3" creationId="{E715946F-36E1-4674-ADB1-A6CAD085B233}"/>
          </ac:spMkLst>
        </pc:spChg>
        <pc:picChg chg="del">
          <ac:chgData name="McMichael, Lilia" userId="c080aa16-aeb8-4b4c-8e2a-db96021b236d" providerId="ADAL" clId="{D52FDFE0-DB07-4E7E-B09C-FD06DF14701A}" dt="2021-05-05T16:28:07.679" v="4841" actId="478"/>
          <ac:picMkLst>
            <pc:docMk/>
            <pc:sldMk cId="1147262851" sldId="284"/>
            <ac:picMk id="4" creationId="{42BE572E-A894-43A6-9104-D2BE230D7920}"/>
          </ac:picMkLst>
        </pc:picChg>
      </pc:sldChg>
      <pc:sldChg chg="delSp modSp new mod">
        <pc:chgData name="McMichael, Lilia" userId="c080aa16-aeb8-4b4c-8e2a-db96021b236d" providerId="ADAL" clId="{D52FDFE0-DB07-4E7E-B09C-FD06DF14701A}" dt="2021-05-05T18:16:50.718" v="5013" actId="478"/>
        <pc:sldMkLst>
          <pc:docMk/>
          <pc:sldMk cId="374151031" sldId="285"/>
        </pc:sldMkLst>
        <pc:spChg chg="mod">
          <ac:chgData name="McMichael, Lilia" userId="c080aa16-aeb8-4b4c-8e2a-db96021b236d" providerId="ADAL" clId="{D52FDFE0-DB07-4E7E-B09C-FD06DF14701A}" dt="2021-05-05T18:16:44.932" v="5012" actId="20577"/>
          <ac:spMkLst>
            <pc:docMk/>
            <pc:sldMk cId="374151031" sldId="285"/>
            <ac:spMk id="2" creationId="{A4FF39C3-6FBA-45CC-BEA6-2D0DA34A8E12}"/>
          </ac:spMkLst>
        </pc:spChg>
        <pc:spChg chg="del">
          <ac:chgData name="McMichael, Lilia" userId="c080aa16-aeb8-4b4c-8e2a-db96021b236d" providerId="ADAL" clId="{D52FDFE0-DB07-4E7E-B09C-FD06DF14701A}" dt="2021-05-05T18:16:50.718" v="5013" actId="478"/>
          <ac:spMkLst>
            <pc:docMk/>
            <pc:sldMk cId="374151031" sldId="285"/>
            <ac:spMk id="3" creationId="{BF02E2D1-076B-4D56-9EFD-D0880DE4B3B8}"/>
          </ac:spMkLst>
        </pc:spChg>
      </pc:sldChg>
      <pc:sldChg chg="modSp new mod">
        <pc:chgData name="McMichael, Lilia" userId="c080aa16-aeb8-4b4c-8e2a-db96021b236d" providerId="ADAL" clId="{D52FDFE0-DB07-4E7E-B09C-FD06DF14701A}" dt="2021-05-05T18:36:06.778" v="5492" actId="20577"/>
        <pc:sldMkLst>
          <pc:docMk/>
          <pc:sldMk cId="486212552" sldId="286"/>
        </pc:sldMkLst>
        <pc:spChg chg="mod">
          <ac:chgData name="McMichael, Lilia" userId="c080aa16-aeb8-4b4c-8e2a-db96021b236d" providerId="ADAL" clId="{D52FDFE0-DB07-4E7E-B09C-FD06DF14701A}" dt="2021-05-05T18:17:00.709" v="5023" actId="20577"/>
          <ac:spMkLst>
            <pc:docMk/>
            <pc:sldMk cId="486212552" sldId="286"/>
            <ac:spMk id="2" creationId="{18D0D4AD-875B-403A-B4CF-78F3B3434B51}"/>
          </ac:spMkLst>
        </pc:spChg>
        <pc:spChg chg="mod">
          <ac:chgData name="McMichael, Lilia" userId="c080aa16-aeb8-4b4c-8e2a-db96021b236d" providerId="ADAL" clId="{D52FDFE0-DB07-4E7E-B09C-FD06DF14701A}" dt="2021-05-05T18:36:06.778" v="5492" actId="20577"/>
          <ac:spMkLst>
            <pc:docMk/>
            <pc:sldMk cId="486212552" sldId="286"/>
            <ac:spMk id="3" creationId="{98788EAB-DA2A-4ABB-B774-E371885BEACF}"/>
          </ac:spMkLst>
        </pc:spChg>
      </pc:sldChg>
      <pc:sldChg chg="addSp delSp modSp new mod setBg">
        <pc:chgData name="McMichael, Lilia" userId="c080aa16-aeb8-4b4c-8e2a-db96021b236d" providerId="ADAL" clId="{D52FDFE0-DB07-4E7E-B09C-FD06DF14701A}" dt="2021-05-05T21:50:10.617" v="5700" actId="14100"/>
        <pc:sldMkLst>
          <pc:docMk/>
          <pc:sldMk cId="2819045552" sldId="287"/>
        </pc:sldMkLst>
        <pc:spChg chg="add del">
          <ac:chgData name="McMichael, Lilia" userId="c080aa16-aeb8-4b4c-8e2a-db96021b236d" providerId="ADAL" clId="{D52FDFE0-DB07-4E7E-B09C-FD06DF14701A}" dt="2021-05-05T21:49:59.784" v="5698" actId="26606"/>
          <ac:spMkLst>
            <pc:docMk/>
            <pc:sldMk cId="2819045552" sldId="287"/>
            <ac:spMk id="7" creationId="{F3060C83-F051-4F0E-ABAD-AA0DFC48B218}"/>
          </ac:spMkLst>
        </pc:spChg>
        <pc:spChg chg="add del">
          <ac:chgData name="McMichael, Lilia" userId="c080aa16-aeb8-4b4c-8e2a-db96021b236d" providerId="ADAL" clId="{D52FDFE0-DB07-4E7E-B09C-FD06DF14701A}" dt="2021-05-05T21:49:59.784" v="5698" actId="26606"/>
          <ac:spMkLst>
            <pc:docMk/>
            <pc:sldMk cId="2819045552" sldId="287"/>
            <ac:spMk id="9" creationId="{83C98ABE-055B-441F-B07E-44F97F083C39}"/>
          </ac:spMkLst>
        </pc:spChg>
        <pc:spChg chg="add del">
          <ac:chgData name="McMichael, Lilia" userId="c080aa16-aeb8-4b4c-8e2a-db96021b236d" providerId="ADAL" clId="{D52FDFE0-DB07-4E7E-B09C-FD06DF14701A}" dt="2021-05-05T21:49:59.784" v="5698" actId="26606"/>
          <ac:spMkLst>
            <pc:docMk/>
            <pc:sldMk cId="2819045552" sldId="287"/>
            <ac:spMk id="11" creationId="{29FDB030-9B49-4CED-8CCD-4D99382388AC}"/>
          </ac:spMkLst>
        </pc:spChg>
        <pc:spChg chg="add del">
          <ac:chgData name="McMichael, Lilia" userId="c080aa16-aeb8-4b4c-8e2a-db96021b236d" providerId="ADAL" clId="{D52FDFE0-DB07-4E7E-B09C-FD06DF14701A}" dt="2021-05-05T21:49:59.784" v="5698" actId="26606"/>
          <ac:spMkLst>
            <pc:docMk/>
            <pc:sldMk cId="2819045552" sldId="287"/>
            <ac:spMk id="13" creationId="{3783CA14-24A1-485C-8B30-D6A5D87987AD}"/>
          </ac:spMkLst>
        </pc:spChg>
        <pc:spChg chg="add del">
          <ac:chgData name="McMichael, Lilia" userId="c080aa16-aeb8-4b4c-8e2a-db96021b236d" providerId="ADAL" clId="{D52FDFE0-DB07-4E7E-B09C-FD06DF14701A}" dt="2021-05-05T21:49:59.784" v="5698" actId="26606"/>
          <ac:spMkLst>
            <pc:docMk/>
            <pc:sldMk cId="2819045552" sldId="287"/>
            <ac:spMk id="15" creationId="{9A97C86A-04D6-40F7-AE84-31AB43E6A846}"/>
          </ac:spMkLst>
        </pc:spChg>
        <pc:spChg chg="add del">
          <ac:chgData name="McMichael, Lilia" userId="c080aa16-aeb8-4b4c-8e2a-db96021b236d" providerId="ADAL" clId="{D52FDFE0-DB07-4E7E-B09C-FD06DF14701A}" dt="2021-05-05T21:49:59.784" v="5698" actId="26606"/>
          <ac:spMkLst>
            <pc:docMk/>
            <pc:sldMk cId="2819045552" sldId="287"/>
            <ac:spMk id="17" creationId="{FF9F2414-84E8-453E-B1F3-389FDE8192D9}"/>
          </ac:spMkLst>
        </pc:spChg>
        <pc:spChg chg="add del">
          <ac:chgData name="McMichael, Lilia" userId="c080aa16-aeb8-4b4c-8e2a-db96021b236d" providerId="ADAL" clId="{D52FDFE0-DB07-4E7E-B09C-FD06DF14701A}" dt="2021-05-05T21:49:59.784" v="5698" actId="26606"/>
          <ac:spMkLst>
            <pc:docMk/>
            <pc:sldMk cId="2819045552" sldId="287"/>
            <ac:spMk id="19" creationId="{3ECA69A1-7536-43AC-85EF-C7106179F5ED}"/>
          </ac:spMkLst>
        </pc:spChg>
        <pc:picChg chg="add mod">
          <ac:chgData name="McMichael, Lilia" userId="c080aa16-aeb8-4b4c-8e2a-db96021b236d" providerId="ADAL" clId="{D52FDFE0-DB07-4E7E-B09C-FD06DF14701A}" dt="2021-05-05T21:50:10.617" v="5700" actId="14100"/>
          <ac:picMkLst>
            <pc:docMk/>
            <pc:sldMk cId="2819045552" sldId="287"/>
            <ac:picMk id="2" creationId="{12466EE5-D6DB-46FE-AEE2-23474A633BAF}"/>
          </ac:picMkLst>
        </pc:picChg>
      </pc:sldChg>
      <pc:sldChg chg="addSp delSp modSp new del mod">
        <pc:chgData name="McMichael, Lilia" userId="c080aa16-aeb8-4b4c-8e2a-db96021b236d" providerId="ADAL" clId="{D52FDFE0-DB07-4E7E-B09C-FD06DF14701A}" dt="2021-05-05T20:00:51.966" v="5692" actId="2696"/>
        <pc:sldMkLst>
          <pc:docMk/>
          <pc:sldMk cId="3933522707" sldId="287"/>
        </pc:sldMkLst>
        <pc:spChg chg="add mod">
          <ac:chgData name="McMichael, Lilia" userId="c080aa16-aeb8-4b4c-8e2a-db96021b236d" providerId="ADAL" clId="{D52FDFE0-DB07-4E7E-B09C-FD06DF14701A}" dt="2021-05-05T18:42:53.914" v="5562" actId="1076"/>
          <ac:spMkLst>
            <pc:docMk/>
            <pc:sldMk cId="3933522707" sldId="287"/>
            <ac:spMk id="2" creationId="{8C86062A-3C24-4767-8934-9ACB8C80EC09}"/>
          </ac:spMkLst>
        </pc:spChg>
        <pc:spChg chg="add mod">
          <ac:chgData name="McMichael, Lilia" userId="c080aa16-aeb8-4b4c-8e2a-db96021b236d" providerId="ADAL" clId="{D52FDFE0-DB07-4E7E-B09C-FD06DF14701A}" dt="2021-05-05T18:43:01.945" v="5564" actId="14100"/>
          <ac:spMkLst>
            <pc:docMk/>
            <pc:sldMk cId="3933522707" sldId="287"/>
            <ac:spMk id="3" creationId="{26AA39D0-B823-4D1E-B2F7-D71434159702}"/>
          </ac:spMkLst>
        </pc:spChg>
        <pc:spChg chg="add mod">
          <ac:chgData name="McMichael, Lilia" userId="c080aa16-aeb8-4b4c-8e2a-db96021b236d" providerId="ADAL" clId="{D52FDFE0-DB07-4E7E-B09C-FD06DF14701A}" dt="2021-05-05T18:42:58.314" v="5563" actId="1076"/>
          <ac:spMkLst>
            <pc:docMk/>
            <pc:sldMk cId="3933522707" sldId="287"/>
            <ac:spMk id="4" creationId="{252DC586-7B15-4172-BBCC-C5896B50F8F6}"/>
          </ac:spMkLst>
        </pc:spChg>
        <pc:spChg chg="add mod">
          <ac:chgData name="McMichael, Lilia" userId="c080aa16-aeb8-4b4c-8e2a-db96021b236d" providerId="ADAL" clId="{D52FDFE0-DB07-4E7E-B09C-FD06DF14701A}" dt="2021-05-05T18:43:07.121" v="5565" actId="14100"/>
          <ac:spMkLst>
            <pc:docMk/>
            <pc:sldMk cId="3933522707" sldId="287"/>
            <ac:spMk id="5" creationId="{8F07BE70-3B71-4468-8B6F-AE59F6646C39}"/>
          </ac:spMkLst>
        </pc:spChg>
        <pc:spChg chg="add mod">
          <ac:chgData name="McMichael, Lilia" userId="c080aa16-aeb8-4b4c-8e2a-db96021b236d" providerId="ADAL" clId="{D52FDFE0-DB07-4E7E-B09C-FD06DF14701A}" dt="2021-05-05T18:43:56.401" v="5578" actId="122"/>
          <ac:spMkLst>
            <pc:docMk/>
            <pc:sldMk cId="3933522707" sldId="287"/>
            <ac:spMk id="6" creationId="{44A0BBF6-4F58-4233-85C3-B480231E97CA}"/>
          </ac:spMkLst>
        </pc:spChg>
        <pc:spChg chg="add mod">
          <ac:chgData name="McMichael, Lilia" userId="c080aa16-aeb8-4b4c-8e2a-db96021b236d" providerId="ADAL" clId="{D52FDFE0-DB07-4E7E-B09C-FD06DF14701A}" dt="2021-05-05T18:45:36.272" v="5588" actId="14100"/>
          <ac:spMkLst>
            <pc:docMk/>
            <pc:sldMk cId="3933522707" sldId="287"/>
            <ac:spMk id="7" creationId="{F8306C0D-2358-4825-BF6A-FAF9502B54F3}"/>
          </ac:spMkLst>
        </pc:spChg>
        <pc:spChg chg="add mod">
          <ac:chgData name="McMichael, Lilia" userId="c080aa16-aeb8-4b4c-8e2a-db96021b236d" providerId="ADAL" clId="{D52FDFE0-DB07-4E7E-B09C-FD06DF14701A}" dt="2021-05-05T18:46:03.324" v="5590" actId="1076"/>
          <ac:spMkLst>
            <pc:docMk/>
            <pc:sldMk cId="3933522707" sldId="287"/>
            <ac:spMk id="8" creationId="{C195A0BC-AE19-471D-A1A5-17B596CF6463}"/>
          </ac:spMkLst>
        </pc:spChg>
        <pc:spChg chg="add mod">
          <ac:chgData name="McMichael, Lilia" userId="c080aa16-aeb8-4b4c-8e2a-db96021b236d" providerId="ADAL" clId="{D52FDFE0-DB07-4E7E-B09C-FD06DF14701A}" dt="2021-05-05T18:46:58.717" v="5598" actId="208"/>
          <ac:spMkLst>
            <pc:docMk/>
            <pc:sldMk cId="3933522707" sldId="287"/>
            <ac:spMk id="11" creationId="{C395E123-900B-4F67-9D0D-9605BCAE2A09}"/>
          </ac:spMkLst>
        </pc:spChg>
        <pc:spChg chg="add del">
          <ac:chgData name="McMichael, Lilia" userId="c080aa16-aeb8-4b4c-8e2a-db96021b236d" providerId="ADAL" clId="{D52FDFE0-DB07-4E7E-B09C-FD06DF14701A}" dt="2021-05-05T18:49:28.623" v="5607" actId="11529"/>
          <ac:spMkLst>
            <pc:docMk/>
            <pc:sldMk cId="3933522707" sldId="287"/>
            <ac:spMk id="20" creationId="{248B5566-D615-4E83-A0D3-456B316B442F}"/>
          </ac:spMkLst>
        </pc:spChg>
        <pc:graphicFrameChg chg="add del mod">
          <ac:chgData name="McMichael, Lilia" userId="c080aa16-aeb8-4b4c-8e2a-db96021b236d" providerId="ADAL" clId="{D52FDFE0-DB07-4E7E-B09C-FD06DF14701A}" dt="2021-05-05T18:51:18.792" v="5610" actId="1032"/>
          <ac:graphicFrameMkLst>
            <pc:docMk/>
            <pc:sldMk cId="3933522707" sldId="287"/>
            <ac:graphicFrameMk id="21" creationId="{65ED0F7B-6812-48BB-B54B-655B4F87C976}"/>
          </ac:graphicFrameMkLst>
        </pc:graphicFrameChg>
        <pc:cxnChg chg="add">
          <ac:chgData name="McMichael, Lilia" userId="c080aa16-aeb8-4b4c-8e2a-db96021b236d" providerId="ADAL" clId="{D52FDFE0-DB07-4E7E-B09C-FD06DF14701A}" dt="2021-05-05T18:46:40.765" v="5591" actId="11529"/>
          <ac:cxnSpMkLst>
            <pc:docMk/>
            <pc:sldMk cId="3933522707" sldId="287"/>
            <ac:cxnSpMk id="10" creationId="{53B5EBD4-F830-4B0C-BC73-201535EA1D8C}"/>
          </ac:cxnSpMkLst>
        </pc:cxnChg>
        <pc:cxnChg chg="add mod">
          <ac:chgData name="McMichael, Lilia" userId="c080aa16-aeb8-4b4c-8e2a-db96021b236d" providerId="ADAL" clId="{D52FDFE0-DB07-4E7E-B09C-FD06DF14701A}" dt="2021-05-05T18:47:19.492" v="5601" actId="14100"/>
          <ac:cxnSpMkLst>
            <pc:docMk/>
            <pc:sldMk cId="3933522707" sldId="287"/>
            <ac:cxnSpMk id="13" creationId="{CF612CB2-C3F9-4583-8FF3-4DCCAE9FD63F}"/>
          </ac:cxnSpMkLst>
        </pc:cxnChg>
        <pc:cxnChg chg="add del mod">
          <ac:chgData name="McMichael, Lilia" userId="c080aa16-aeb8-4b4c-8e2a-db96021b236d" providerId="ADAL" clId="{D52FDFE0-DB07-4E7E-B09C-FD06DF14701A}" dt="2021-05-05T18:47:46.320" v="5603" actId="478"/>
          <ac:cxnSpMkLst>
            <pc:docMk/>
            <pc:sldMk cId="3933522707" sldId="287"/>
            <ac:cxnSpMk id="17" creationId="{F88B6D0A-BC06-4909-8583-517DD60BAEFA}"/>
          </ac:cxnSpMkLst>
        </pc:cxnChg>
        <pc:cxnChg chg="add del mod">
          <ac:chgData name="McMichael, Lilia" userId="c080aa16-aeb8-4b4c-8e2a-db96021b236d" providerId="ADAL" clId="{D52FDFE0-DB07-4E7E-B09C-FD06DF14701A}" dt="2021-05-05T18:48:09.423" v="5605" actId="478"/>
          <ac:cxnSpMkLst>
            <pc:docMk/>
            <pc:sldMk cId="3933522707" sldId="287"/>
            <ac:cxnSpMk id="19" creationId="{5CE4C22F-FCFE-4FBD-8DCA-ADAE14C098DA}"/>
          </ac:cxnSpMkLst>
        </pc:cxnChg>
      </pc:sldChg>
      <pc:sldChg chg="addSp delSp modSp new del mod">
        <pc:chgData name="McMichael, Lilia" userId="c080aa16-aeb8-4b4c-8e2a-db96021b236d" providerId="ADAL" clId="{D52FDFE0-DB07-4E7E-B09C-FD06DF14701A}" dt="2021-05-05T20:00:47.792" v="5691" actId="2696"/>
        <pc:sldMkLst>
          <pc:docMk/>
          <pc:sldMk cId="1998285656" sldId="288"/>
        </pc:sldMkLst>
        <pc:spChg chg="add mod">
          <ac:chgData name="McMichael, Lilia" userId="c080aa16-aeb8-4b4c-8e2a-db96021b236d" providerId="ADAL" clId="{D52FDFE0-DB07-4E7E-B09C-FD06DF14701A}" dt="2021-05-05T18:55:56.980" v="5687" actId="255"/>
          <ac:spMkLst>
            <pc:docMk/>
            <pc:sldMk cId="1998285656" sldId="288"/>
            <ac:spMk id="3" creationId="{57173292-FFC6-464B-B9F4-CC041FB40829}"/>
          </ac:spMkLst>
        </pc:spChg>
        <pc:graphicFrameChg chg="add mod">
          <ac:chgData name="McMichael, Lilia" userId="c080aa16-aeb8-4b4c-8e2a-db96021b236d" providerId="ADAL" clId="{D52FDFE0-DB07-4E7E-B09C-FD06DF14701A}" dt="2021-05-05T18:56:20.067" v="5688"/>
          <ac:graphicFrameMkLst>
            <pc:docMk/>
            <pc:sldMk cId="1998285656" sldId="288"/>
            <ac:graphicFrameMk id="2" creationId="{B622FF6C-DFEB-4683-A8B0-538DBB31A49F}"/>
          </ac:graphicFrameMkLst>
        </pc:graphicFrameChg>
        <pc:cxnChg chg="add del mod">
          <ac:chgData name="McMichael, Lilia" userId="c080aa16-aeb8-4b4c-8e2a-db96021b236d" providerId="ADAL" clId="{D52FDFE0-DB07-4E7E-B09C-FD06DF14701A}" dt="2021-05-05T18:56:55.585" v="5690" actId="11529"/>
          <ac:cxnSpMkLst>
            <pc:docMk/>
            <pc:sldMk cId="1998285656" sldId="288"/>
            <ac:cxnSpMk id="5" creationId="{FFBD5A9C-B66C-46C0-892B-5891B55AC7C6}"/>
          </ac:cxnSpMkLst>
        </pc:cxnChg>
      </pc:sldChg>
    </pc:docChg>
  </pc:docChgLst>
  <pc:docChgLst>
    <pc:chgData name="McMichael, Lilia" userId="c080aa16-aeb8-4b4c-8e2a-db96021b236d" providerId="ADAL" clId="{1DC9B7E5-F9B3-43BD-AF9A-6E3B2DC85BCE}"/>
    <pc:docChg chg="undo custSel addSld modSld">
      <pc:chgData name="McMichael, Lilia" userId="c080aa16-aeb8-4b4c-8e2a-db96021b236d" providerId="ADAL" clId="{1DC9B7E5-F9B3-43BD-AF9A-6E3B2DC85BCE}" dt="2021-05-06T19:14:39.583" v="566"/>
      <pc:docMkLst>
        <pc:docMk/>
      </pc:docMkLst>
      <pc:sldChg chg="addSp delSp modSp mod setBg addAnim setClrOvrMap delDesignElem">
        <pc:chgData name="McMichael, Lilia" userId="c080aa16-aeb8-4b4c-8e2a-db96021b236d" providerId="ADAL" clId="{1DC9B7E5-F9B3-43BD-AF9A-6E3B2DC85BCE}" dt="2021-05-06T19:14:39.583" v="566"/>
        <pc:sldMkLst>
          <pc:docMk/>
          <pc:sldMk cId="3956428251" sldId="256"/>
        </pc:sldMkLst>
        <pc:spChg chg="mod">
          <ac:chgData name="McMichael, Lilia" userId="c080aa16-aeb8-4b4c-8e2a-db96021b236d" providerId="ADAL" clId="{1DC9B7E5-F9B3-43BD-AF9A-6E3B2DC85BCE}" dt="2021-05-06T19:11:55.673" v="554" actId="26606"/>
          <ac:spMkLst>
            <pc:docMk/>
            <pc:sldMk cId="3956428251" sldId="256"/>
            <ac:spMk id="2" creationId="{B63D8AA0-7E00-4712-AA9F-4D1D8481CF9C}"/>
          </ac:spMkLst>
        </pc:spChg>
        <pc:spChg chg="mod">
          <ac:chgData name="McMichael, Lilia" userId="c080aa16-aeb8-4b4c-8e2a-db96021b236d" providerId="ADAL" clId="{1DC9B7E5-F9B3-43BD-AF9A-6E3B2DC85BCE}" dt="2021-05-06T19:11:55.673" v="554" actId="26606"/>
          <ac:spMkLst>
            <pc:docMk/>
            <pc:sldMk cId="3956428251" sldId="256"/>
            <ac:spMk id="3" creationId="{E998331E-20F2-4714-9E43-2196FB277F43}"/>
          </ac:spMkLst>
        </pc:spChg>
        <pc:spChg chg="add del">
          <ac:chgData name="McMichael, Lilia" userId="c080aa16-aeb8-4b4c-8e2a-db96021b236d" providerId="ADAL" clId="{1DC9B7E5-F9B3-43BD-AF9A-6E3B2DC85BCE}" dt="2021-05-06T19:11:55.673" v="554" actId="26606"/>
          <ac:spMkLst>
            <pc:docMk/>
            <pc:sldMk cId="3956428251" sldId="256"/>
            <ac:spMk id="9" creationId="{E49CC64F-7275-4E33-961B-0C5CDC439875}"/>
          </ac:spMkLst>
        </pc:spChg>
        <pc:spChg chg="add del">
          <ac:chgData name="McMichael, Lilia" userId="c080aa16-aeb8-4b4c-8e2a-db96021b236d" providerId="ADAL" clId="{1DC9B7E5-F9B3-43BD-AF9A-6E3B2DC85BCE}" dt="2021-05-06T19:14:39.583" v="566"/>
          <ac:spMkLst>
            <pc:docMk/>
            <pc:sldMk cId="3956428251" sldId="256"/>
            <ac:spMk id="14" creationId="{2E8F4267-8F09-4862-9D16-E1CB530D484E}"/>
          </ac:spMkLst>
        </pc:spChg>
        <pc:spChg chg="add del">
          <ac:chgData name="McMichael, Lilia" userId="c080aa16-aeb8-4b4c-8e2a-db96021b236d" providerId="ADAL" clId="{1DC9B7E5-F9B3-43BD-AF9A-6E3B2DC85BCE}" dt="2021-05-06T19:14:39.583" v="566"/>
          <ac:spMkLst>
            <pc:docMk/>
            <pc:sldMk cId="3956428251" sldId="256"/>
            <ac:spMk id="16" creationId="{8E74D013-6AA3-44E4-A5DD-EEC216898225}"/>
          </ac:spMkLst>
        </pc:spChg>
        <pc:picChg chg="add mod ord">
          <ac:chgData name="McMichael, Lilia" userId="c080aa16-aeb8-4b4c-8e2a-db96021b236d" providerId="ADAL" clId="{1DC9B7E5-F9B3-43BD-AF9A-6E3B2DC85BCE}" dt="2021-05-06T19:11:55.673" v="554" actId="26606"/>
          <ac:picMkLst>
            <pc:docMk/>
            <pc:sldMk cId="3956428251" sldId="256"/>
            <ac:picMk id="5" creationId="{7DACE7B9-819E-46A3-97D4-189A76D70342}"/>
          </ac:picMkLst>
        </pc:picChg>
      </pc:sldChg>
      <pc:sldChg chg="addSp delSp modSp mod">
        <pc:chgData name="McMichael, Lilia" userId="c080aa16-aeb8-4b4c-8e2a-db96021b236d" providerId="ADAL" clId="{1DC9B7E5-F9B3-43BD-AF9A-6E3B2DC85BCE}" dt="2021-05-06T19:14:39.583" v="566"/>
        <pc:sldMkLst>
          <pc:docMk/>
          <pc:sldMk cId="1485128047" sldId="257"/>
        </pc:sldMkLst>
        <pc:spChg chg="mod">
          <ac:chgData name="McMichael, Lilia" userId="c080aa16-aeb8-4b4c-8e2a-db96021b236d" providerId="ADAL" clId="{1DC9B7E5-F9B3-43BD-AF9A-6E3B2DC85BCE}" dt="2021-05-06T19:14:39.583" v="566"/>
          <ac:spMkLst>
            <pc:docMk/>
            <pc:sldMk cId="1485128047" sldId="257"/>
            <ac:spMk id="2" creationId="{1344904E-308F-4055-AED4-193F56CC1527}"/>
          </ac:spMkLst>
        </pc:spChg>
        <pc:spChg chg="mod">
          <ac:chgData name="McMichael, Lilia" userId="c080aa16-aeb8-4b4c-8e2a-db96021b236d" providerId="ADAL" clId="{1DC9B7E5-F9B3-43BD-AF9A-6E3B2DC85BCE}" dt="2021-05-06T19:14:39.583" v="566"/>
          <ac:spMkLst>
            <pc:docMk/>
            <pc:sldMk cId="1485128047" sldId="257"/>
            <ac:spMk id="3" creationId="{2CAD1308-2AA0-434B-9BCF-0EC867406B96}"/>
          </ac:spMkLst>
        </pc:spChg>
        <pc:spChg chg="add del mod">
          <ac:chgData name="McMichael, Lilia" userId="c080aa16-aeb8-4b4c-8e2a-db96021b236d" providerId="ADAL" clId="{1DC9B7E5-F9B3-43BD-AF9A-6E3B2DC85BCE}" dt="2021-05-06T16:10:55.645" v="251" actId="478"/>
          <ac:spMkLst>
            <pc:docMk/>
            <pc:sldMk cId="1485128047" sldId="257"/>
            <ac:spMk id="4" creationId="{ED0716E6-401A-48B1-816F-BF259D7A4DF8}"/>
          </ac:spMkLst>
        </pc:spChg>
      </pc:sldChg>
      <pc:sldChg chg="modSp mod">
        <pc:chgData name="McMichael, Lilia" userId="c080aa16-aeb8-4b4c-8e2a-db96021b236d" providerId="ADAL" clId="{1DC9B7E5-F9B3-43BD-AF9A-6E3B2DC85BCE}" dt="2021-05-06T19:14:39.583" v="566"/>
        <pc:sldMkLst>
          <pc:docMk/>
          <pc:sldMk cId="2727763186" sldId="258"/>
        </pc:sldMkLst>
        <pc:spChg chg="mod">
          <ac:chgData name="McMichael, Lilia" userId="c080aa16-aeb8-4b4c-8e2a-db96021b236d" providerId="ADAL" clId="{1DC9B7E5-F9B3-43BD-AF9A-6E3B2DC85BCE}" dt="2021-05-06T19:14:39.583" v="566"/>
          <ac:spMkLst>
            <pc:docMk/>
            <pc:sldMk cId="2727763186" sldId="258"/>
            <ac:spMk id="2" creationId="{5B9256B0-6F59-4CF9-958A-A75FC5EEF763}"/>
          </ac:spMkLst>
        </pc:spChg>
        <pc:spChg chg="mod">
          <ac:chgData name="McMichael, Lilia" userId="c080aa16-aeb8-4b4c-8e2a-db96021b236d" providerId="ADAL" clId="{1DC9B7E5-F9B3-43BD-AF9A-6E3B2DC85BCE}" dt="2021-05-06T15:30:55.324" v="185" actId="20577"/>
          <ac:spMkLst>
            <pc:docMk/>
            <pc:sldMk cId="2727763186" sldId="258"/>
            <ac:spMk id="3" creationId="{A4B8C405-775F-48F5-ADD0-509E082245D2}"/>
          </ac:spMkLst>
        </pc:spChg>
      </pc:sldChg>
      <pc:sldChg chg="modSp">
        <pc:chgData name="McMichael, Lilia" userId="c080aa16-aeb8-4b4c-8e2a-db96021b236d" providerId="ADAL" clId="{1DC9B7E5-F9B3-43BD-AF9A-6E3B2DC85BCE}" dt="2021-05-06T19:14:39.583" v="566"/>
        <pc:sldMkLst>
          <pc:docMk/>
          <pc:sldMk cId="14974214" sldId="259"/>
        </pc:sldMkLst>
        <pc:spChg chg="mod">
          <ac:chgData name="McMichael, Lilia" userId="c080aa16-aeb8-4b4c-8e2a-db96021b236d" providerId="ADAL" clId="{1DC9B7E5-F9B3-43BD-AF9A-6E3B2DC85BCE}" dt="2021-05-06T19:14:39.583" v="566"/>
          <ac:spMkLst>
            <pc:docMk/>
            <pc:sldMk cId="14974214" sldId="259"/>
            <ac:spMk id="2" creationId="{50383BA7-E929-46DE-9ADD-38931B646CF9}"/>
          </ac:spMkLst>
        </pc:spChg>
      </pc:sldChg>
      <pc:sldChg chg="modSp">
        <pc:chgData name="McMichael, Lilia" userId="c080aa16-aeb8-4b4c-8e2a-db96021b236d" providerId="ADAL" clId="{1DC9B7E5-F9B3-43BD-AF9A-6E3B2DC85BCE}" dt="2021-05-06T19:14:39.583" v="566"/>
        <pc:sldMkLst>
          <pc:docMk/>
          <pc:sldMk cId="3686012775" sldId="260"/>
        </pc:sldMkLst>
        <pc:spChg chg="mod">
          <ac:chgData name="McMichael, Lilia" userId="c080aa16-aeb8-4b4c-8e2a-db96021b236d" providerId="ADAL" clId="{1DC9B7E5-F9B3-43BD-AF9A-6E3B2DC85BCE}" dt="2021-05-06T19:14:39.583" v="566"/>
          <ac:spMkLst>
            <pc:docMk/>
            <pc:sldMk cId="3686012775" sldId="260"/>
            <ac:spMk id="2" creationId="{5B9256B0-6F59-4CF9-958A-A75FC5EEF763}"/>
          </ac:spMkLst>
        </pc:spChg>
        <pc:spChg chg="mod">
          <ac:chgData name="McMichael, Lilia" userId="c080aa16-aeb8-4b4c-8e2a-db96021b236d" providerId="ADAL" clId="{1DC9B7E5-F9B3-43BD-AF9A-6E3B2DC85BCE}" dt="2021-05-06T19:14:39.583" v="566"/>
          <ac:spMkLst>
            <pc:docMk/>
            <pc:sldMk cId="3686012775" sldId="260"/>
            <ac:spMk id="3" creationId="{A4B8C405-775F-48F5-ADD0-509E082245D2}"/>
          </ac:spMkLst>
        </pc:spChg>
      </pc:sldChg>
      <pc:sldChg chg="modSp mod">
        <pc:chgData name="McMichael, Lilia" userId="c080aa16-aeb8-4b4c-8e2a-db96021b236d" providerId="ADAL" clId="{1DC9B7E5-F9B3-43BD-AF9A-6E3B2DC85BCE}" dt="2021-05-06T19:14:39.583" v="566"/>
        <pc:sldMkLst>
          <pc:docMk/>
          <pc:sldMk cId="1603613488" sldId="261"/>
        </pc:sldMkLst>
        <pc:spChg chg="mod">
          <ac:chgData name="McMichael, Lilia" userId="c080aa16-aeb8-4b4c-8e2a-db96021b236d" providerId="ADAL" clId="{1DC9B7E5-F9B3-43BD-AF9A-6E3B2DC85BCE}" dt="2021-05-06T19:14:39.583" v="566"/>
          <ac:spMkLst>
            <pc:docMk/>
            <pc:sldMk cId="1603613488" sldId="261"/>
            <ac:spMk id="2" creationId="{5B9256B0-6F59-4CF9-958A-A75FC5EEF763}"/>
          </ac:spMkLst>
        </pc:spChg>
        <pc:spChg chg="mod">
          <ac:chgData name="McMichael, Lilia" userId="c080aa16-aeb8-4b4c-8e2a-db96021b236d" providerId="ADAL" clId="{1DC9B7E5-F9B3-43BD-AF9A-6E3B2DC85BCE}" dt="2021-05-06T19:14:39.583" v="566"/>
          <ac:spMkLst>
            <pc:docMk/>
            <pc:sldMk cId="1603613488" sldId="261"/>
            <ac:spMk id="3" creationId="{A4B8C405-775F-48F5-ADD0-509E082245D2}"/>
          </ac:spMkLst>
        </pc:spChg>
      </pc:sldChg>
      <pc:sldChg chg="addSp delSp modSp mod setBg delDesignElem">
        <pc:chgData name="McMichael, Lilia" userId="c080aa16-aeb8-4b4c-8e2a-db96021b236d" providerId="ADAL" clId="{1DC9B7E5-F9B3-43BD-AF9A-6E3B2DC85BCE}" dt="2021-05-06T19:14:39.583" v="566"/>
        <pc:sldMkLst>
          <pc:docMk/>
          <pc:sldMk cId="3883483211" sldId="262"/>
        </pc:sldMkLst>
        <pc:spChg chg="mod">
          <ac:chgData name="McMichael, Lilia" userId="c080aa16-aeb8-4b4c-8e2a-db96021b236d" providerId="ADAL" clId="{1DC9B7E5-F9B3-43BD-AF9A-6E3B2DC85BCE}" dt="2021-05-06T19:13:48.879" v="558" actId="26606"/>
          <ac:spMkLst>
            <pc:docMk/>
            <pc:sldMk cId="3883483211" sldId="262"/>
            <ac:spMk id="2" creationId="{75D2FF2D-CA78-442B-904F-C225B11F5310}"/>
          </ac:spMkLst>
        </pc:spChg>
        <pc:spChg chg="del">
          <ac:chgData name="McMichael, Lilia" userId="c080aa16-aeb8-4b4c-8e2a-db96021b236d" providerId="ADAL" clId="{1DC9B7E5-F9B3-43BD-AF9A-6E3B2DC85BCE}" dt="2021-05-06T19:12:13.918" v="555" actId="26606"/>
          <ac:spMkLst>
            <pc:docMk/>
            <pc:sldMk cId="3883483211" sldId="262"/>
            <ac:spMk id="3" creationId="{1FCAEEE5-2905-4563-A1E3-472DE4D4C3B9}"/>
          </ac:spMkLst>
        </pc:spChg>
        <pc:spChg chg="add del">
          <ac:chgData name="McMichael, Lilia" userId="c080aa16-aeb8-4b4c-8e2a-db96021b236d" providerId="ADAL" clId="{1DC9B7E5-F9B3-43BD-AF9A-6E3B2DC85BCE}" dt="2021-05-06T19:14:39.583" v="566"/>
          <ac:spMkLst>
            <pc:docMk/>
            <pc:sldMk cId="3883483211" sldId="262"/>
            <ac:spMk id="10" creationId="{42285737-90EE-47DC-AC80-8AE156B11969}"/>
          </ac:spMkLst>
        </pc:spChg>
        <pc:grpChg chg="add del">
          <ac:chgData name="McMichael, Lilia" userId="c080aa16-aeb8-4b4c-8e2a-db96021b236d" providerId="ADAL" clId="{1DC9B7E5-F9B3-43BD-AF9A-6E3B2DC85BCE}" dt="2021-05-06T19:14:39.583" v="566"/>
          <ac:grpSpMkLst>
            <pc:docMk/>
            <pc:sldMk cId="3883483211" sldId="262"/>
            <ac:grpSpMk id="12" creationId="{B57BDC17-F1B3-455F-BBF1-680AA1F25C06}"/>
          </ac:grpSpMkLst>
        </pc:grpChg>
        <pc:graphicFrameChg chg="add mod modGraphic">
          <ac:chgData name="McMichael, Lilia" userId="c080aa16-aeb8-4b4c-8e2a-db96021b236d" providerId="ADAL" clId="{1DC9B7E5-F9B3-43BD-AF9A-6E3B2DC85BCE}" dt="2021-05-06T19:13:48.879" v="558" actId="26606"/>
          <ac:graphicFrameMkLst>
            <pc:docMk/>
            <pc:sldMk cId="3883483211" sldId="262"/>
            <ac:graphicFrameMk id="5" creationId="{446031B2-CD57-4286-B50B-BAFEA72EED2A}"/>
          </ac:graphicFrameMkLst>
        </pc:graphicFrameChg>
      </pc:sldChg>
      <pc:sldChg chg="modSp mod">
        <pc:chgData name="McMichael, Lilia" userId="c080aa16-aeb8-4b4c-8e2a-db96021b236d" providerId="ADAL" clId="{1DC9B7E5-F9B3-43BD-AF9A-6E3B2DC85BCE}" dt="2021-05-06T19:14:39.583" v="566"/>
        <pc:sldMkLst>
          <pc:docMk/>
          <pc:sldMk cId="325603526" sldId="264"/>
        </pc:sldMkLst>
        <pc:spChg chg="mod">
          <ac:chgData name="McMichael, Lilia" userId="c080aa16-aeb8-4b4c-8e2a-db96021b236d" providerId="ADAL" clId="{1DC9B7E5-F9B3-43BD-AF9A-6E3B2DC85BCE}" dt="2021-05-06T19:14:39.583" v="566"/>
          <ac:spMkLst>
            <pc:docMk/>
            <pc:sldMk cId="325603526" sldId="264"/>
            <ac:spMk id="2" creationId="{551F5D0E-9626-4529-AD2C-4DA98A231E25}"/>
          </ac:spMkLst>
        </pc:spChg>
        <pc:spChg chg="mod">
          <ac:chgData name="McMichael, Lilia" userId="c080aa16-aeb8-4b4c-8e2a-db96021b236d" providerId="ADAL" clId="{1DC9B7E5-F9B3-43BD-AF9A-6E3B2DC85BCE}" dt="2021-05-06T13:51:30.053" v="123" actId="20577"/>
          <ac:spMkLst>
            <pc:docMk/>
            <pc:sldMk cId="325603526" sldId="264"/>
            <ac:spMk id="3" creationId="{EC1E4328-4C3A-4779-975C-B3846C4CB216}"/>
          </ac:spMkLst>
        </pc:spChg>
      </pc:sldChg>
      <pc:sldChg chg="modSp mod">
        <pc:chgData name="McMichael, Lilia" userId="c080aa16-aeb8-4b4c-8e2a-db96021b236d" providerId="ADAL" clId="{1DC9B7E5-F9B3-43BD-AF9A-6E3B2DC85BCE}" dt="2021-05-06T19:14:39.583" v="566"/>
        <pc:sldMkLst>
          <pc:docMk/>
          <pc:sldMk cId="3539170552" sldId="266"/>
        </pc:sldMkLst>
        <pc:spChg chg="mod">
          <ac:chgData name="McMichael, Lilia" userId="c080aa16-aeb8-4b4c-8e2a-db96021b236d" providerId="ADAL" clId="{1DC9B7E5-F9B3-43BD-AF9A-6E3B2DC85BCE}" dt="2021-05-06T19:14:39.583" v="566"/>
          <ac:spMkLst>
            <pc:docMk/>
            <pc:sldMk cId="3539170552" sldId="266"/>
            <ac:spMk id="2" creationId="{56D56E7D-A7C2-4B10-A343-98D6480F8F09}"/>
          </ac:spMkLst>
        </pc:spChg>
        <pc:spChg chg="mod">
          <ac:chgData name="McMichael, Lilia" userId="c080aa16-aeb8-4b4c-8e2a-db96021b236d" providerId="ADAL" clId="{1DC9B7E5-F9B3-43BD-AF9A-6E3B2DC85BCE}" dt="2021-05-06T18:56:47.618" v="392" actId="20577"/>
          <ac:spMkLst>
            <pc:docMk/>
            <pc:sldMk cId="3539170552" sldId="266"/>
            <ac:spMk id="3" creationId="{EF9E89D9-D098-46D7-8EB1-A84267738CFD}"/>
          </ac:spMkLst>
        </pc:spChg>
        <pc:picChg chg="mod">
          <ac:chgData name="McMichael, Lilia" userId="c080aa16-aeb8-4b4c-8e2a-db96021b236d" providerId="ADAL" clId="{1DC9B7E5-F9B3-43BD-AF9A-6E3B2DC85BCE}" dt="2021-05-06T19:14:39.583" v="566"/>
          <ac:picMkLst>
            <pc:docMk/>
            <pc:sldMk cId="3539170552" sldId="266"/>
            <ac:picMk id="5" creationId="{21B2CB7B-A2D7-49C9-ADAE-E0865707BD9C}"/>
          </ac:picMkLst>
        </pc:picChg>
      </pc:sldChg>
      <pc:sldChg chg="modSp">
        <pc:chgData name="McMichael, Lilia" userId="c080aa16-aeb8-4b4c-8e2a-db96021b236d" providerId="ADAL" clId="{1DC9B7E5-F9B3-43BD-AF9A-6E3B2DC85BCE}" dt="2021-05-06T19:14:39.583" v="566"/>
        <pc:sldMkLst>
          <pc:docMk/>
          <pc:sldMk cId="704062031" sldId="267"/>
        </pc:sldMkLst>
        <pc:spChg chg="mod">
          <ac:chgData name="McMichael, Lilia" userId="c080aa16-aeb8-4b4c-8e2a-db96021b236d" providerId="ADAL" clId="{1DC9B7E5-F9B3-43BD-AF9A-6E3B2DC85BCE}" dt="2021-05-06T19:14:39.583" v="566"/>
          <ac:spMkLst>
            <pc:docMk/>
            <pc:sldMk cId="704062031" sldId="267"/>
            <ac:spMk id="2" creationId="{598EF8F3-5DBD-4F87-9678-7CF97CCCC488}"/>
          </ac:spMkLst>
        </pc:spChg>
      </pc:sldChg>
      <pc:sldChg chg="modSp mod">
        <pc:chgData name="McMichael, Lilia" userId="c080aa16-aeb8-4b4c-8e2a-db96021b236d" providerId="ADAL" clId="{1DC9B7E5-F9B3-43BD-AF9A-6E3B2DC85BCE}" dt="2021-05-06T19:14:39.583" v="566"/>
        <pc:sldMkLst>
          <pc:docMk/>
          <pc:sldMk cId="2169878961" sldId="268"/>
        </pc:sldMkLst>
        <pc:spChg chg="mod">
          <ac:chgData name="McMichael, Lilia" userId="c080aa16-aeb8-4b4c-8e2a-db96021b236d" providerId="ADAL" clId="{1DC9B7E5-F9B3-43BD-AF9A-6E3B2DC85BCE}" dt="2021-05-06T19:14:39.583" v="566"/>
          <ac:spMkLst>
            <pc:docMk/>
            <pc:sldMk cId="2169878961" sldId="268"/>
            <ac:spMk id="2" creationId="{E42DB8DE-20DD-4F0F-81BF-E5036C5210DF}"/>
          </ac:spMkLst>
        </pc:spChg>
        <pc:spChg chg="mod">
          <ac:chgData name="McMichael, Lilia" userId="c080aa16-aeb8-4b4c-8e2a-db96021b236d" providerId="ADAL" clId="{1DC9B7E5-F9B3-43BD-AF9A-6E3B2DC85BCE}" dt="2021-05-06T19:14:39.583" v="566"/>
          <ac:spMkLst>
            <pc:docMk/>
            <pc:sldMk cId="2169878961" sldId="268"/>
            <ac:spMk id="6" creationId="{9DF200D2-28E3-4FA0-ABA0-FBE5A537F408}"/>
          </ac:spMkLst>
        </pc:spChg>
      </pc:sldChg>
      <pc:sldChg chg="modSp">
        <pc:chgData name="McMichael, Lilia" userId="c080aa16-aeb8-4b4c-8e2a-db96021b236d" providerId="ADAL" clId="{1DC9B7E5-F9B3-43BD-AF9A-6E3B2DC85BCE}" dt="2021-05-06T19:14:39.583" v="566"/>
        <pc:sldMkLst>
          <pc:docMk/>
          <pc:sldMk cId="3216466629" sldId="271"/>
        </pc:sldMkLst>
        <pc:spChg chg="mod">
          <ac:chgData name="McMichael, Lilia" userId="c080aa16-aeb8-4b4c-8e2a-db96021b236d" providerId="ADAL" clId="{1DC9B7E5-F9B3-43BD-AF9A-6E3B2DC85BCE}" dt="2021-05-06T19:14:39.583" v="566"/>
          <ac:spMkLst>
            <pc:docMk/>
            <pc:sldMk cId="3216466629" sldId="271"/>
            <ac:spMk id="2" creationId="{AB8B219C-620D-4B05-B7C9-D37CA729F775}"/>
          </ac:spMkLst>
        </pc:spChg>
      </pc:sldChg>
      <pc:sldChg chg="modSp mod">
        <pc:chgData name="McMichael, Lilia" userId="c080aa16-aeb8-4b4c-8e2a-db96021b236d" providerId="ADAL" clId="{1DC9B7E5-F9B3-43BD-AF9A-6E3B2DC85BCE}" dt="2021-05-06T14:08:48.749" v="179" actId="20577"/>
        <pc:sldMkLst>
          <pc:docMk/>
          <pc:sldMk cId="883532813" sldId="272"/>
        </pc:sldMkLst>
        <pc:spChg chg="mod">
          <ac:chgData name="McMichael, Lilia" userId="c080aa16-aeb8-4b4c-8e2a-db96021b236d" providerId="ADAL" clId="{1DC9B7E5-F9B3-43BD-AF9A-6E3B2DC85BCE}" dt="2021-05-06T14:08:48.749" v="179" actId="20577"/>
          <ac:spMkLst>
            <pc:docMk/>
            <pc:sldMk cId="883532813" sldId="272"/>
            <ac:spMk id="7" creationId="{41F97001-EEBC-4440-829C-718ACBCB838B}"/>
          </ac:spMkLst>
        </pc:spChg>
      </pc:sldChg>
      <pc:sldChg chg="modSp mod">
        <pc:chgData name="McMichael, Lilia" userId="c080aa16-aeb8-4b4c-8e2a-db96021b236d" providerId="ADAL" clId="{1DC9B7E5-F9B3-43BD-AF9A-6E3B2DC85BCE}" dt="2021-05-06T14:01:44.278" v="173" actId="27636"/>
        <pc:sldMkLst>
          <pc:docMk/>
          <pc:sldMk cId="4294243580" sldId="273"/>
        </pc:sldMkLst>
        <pc:spChg chg="mod">
          <ac:chgData name="McMichael, Lilia" userId="c080aa16-aeb8-4b4c-8e2a-db96021b236d" providerId="ADAL" clId="{1DC9B7E5-F9B3-43BD-AF9A-6E3B2DC85BCE}" dt="2021-05-06T14:01:44.278" v="173" actId="27636"/>
          <ac:spMkLst>
            <pc:docMk/>
            <pc:sldMk cId="4294243580" sldId="273"/>
            <ac:spMk id="3" creationId="{379E3EA3-7E2B-405B-BFB7-E78099A02F6F}"/>
          </ac:spMkLst>
        </pc:spChg>
      </pc:sldChg>
      <pc:sldChg chg="modSp">
        <pc:chgData name="McMichael, Lilia" userId="c080aa16-aeb8-4b4c-8e2a-db96021b236d" providerId="ADAL" clId="{1DC9B7E5-F9B3-43BD-AF9A-6E3B2DC85BCE}" dt="2021-05-06T19:14:39.583" v="566"/>
        <pc:sldMkLst>
          <pc:docMk/>
          <pc:sldMk cId="252810447" sldId="274"/>
        </pc:sldMkLst>
        <pc:spChg chg="mod">
          <ac:chgData name="McMichael, Lilia" userId="c080aa16-aeb8-4b4c-8e2a-db96021b236d" providerId="ADAL" clId="{1DC9B7E5-F9B3-43BD-AF9A-6E3B2DC85BCE}" dt="2021-05-06T19:14:39.583" v="566"/>
          <ac:spMkLst>
            <pc:docMk/>
            <pc:sldMk cId="252810447" sldId="274"/>
            <ac:spMk id="2" creationId="{9F25A7E0-B561-45CF-95EB-78A5F70BDBFC}"/>
          </ac:spMkLst>
        </pc:spChg>
      </pc:sldChg>
      <pc:sldChg chg="modSp mod">
        <pc:chgData name="McMichael, Lilia" userId="c080aa16-aeb8-4b4c-8e2a-db96021b236d" providerId="ADAL" clId="{1DC9B7E5-F9B3-43BD-AF9A-6E3B2DC85BCE}" dt="2021-05-06T19:14:39.583" v="566"/>
        <pc:sldMkLst>
          <pc:docMk/>
          <pc:sldMk cId="3925070664" sldId="277"/>
        </pc:sldMkLst>
        <pc:spChg chg="mod">
          <ac:chgData name="McMichael, Lilia" userId="c080aa16-aeb8-4b4c-8e2a-db96021b236d" providerId="ADAL" clId="{1DC9B7E5-F9B3-43BD-AF9A-6E3B2DC85BCE}" dt="2021-05-06T19:14:39.583" v="566"/>
          <ac:spMkLst>
            <pc:docMk/>
            <pc:sldMk cId="3925070664" sldId="277"/>
            <ac:spMk id="3" creationId="{E715946F-36E1-4674-ADB1-A6CAD085B233}"/>
          </ac:spMkLst>
        </pc:spChg>
      </pc:sldChg>
      <pc:sldChg chg="modSp mod">
        <pc:chgData name="McMichael, Lilia" userId="c080aa16-aeb8-4b4c-8e2a-db96021b236d" providerId="ADAL" clId="{1DC9B7E5-F9B3-43BD-AF9A-6E3B2DC85BCE}" dt="2021-05-06T18:57:03.993" v="394" actId="27636"/>
        <pc:sldMkLst>
          <pc:docMk/>
          <pc:sldMk cId="4057187680" sldId="279"/>
        </pc:sldMkLst>
        <pc:spChg chg="mod">
          <ac:chgData name="McMichael, Lilia" userId="c080aa16-aeb8-4b4c-8e2a-db96021b236d" providerId="ADAL" clId="{1DC9B7E5-F9B3-43BD-AF9A-6E3B2DC85BCE}" dt="2021-05-06T18:57:03.993" v="394" actId="27636"/>
          <ac:spMkLst>
            <pc:docMk/>
            <pc:sldMk cId="4057187680" sldId="279"/>
            <ac:spMk id="3" creationId="{EAD34C26-8013-466D-ADE1-4F78323D7D29}"/>
          </ac:spMkLst>
        </pc:spChg>
      </pc:sldChg>
      <pc:sldChg chg="modSp mod">
        <pc:chgData name="McMichael, Lilia" userId="c080aa16-aeb8-4b4c-8e2a-db96021b236d" providerId="ADAL" clId="{1DC9B7E5-F9B3-43BD-AF9A-6E3B2DC85BCE}" dt="2021-05-06T19:02:42.453" v="409" actId="113"/>
        <pc:sldMkLst>
          <pc:docMk/>
          <pc:sldMk cId="3998234637" sldId="280"/>
        </pc:sldMkLst>
        <pc:spChg chg="mod">
          <ac:chgData name="McMichael, Lilia" userId="c080aa16-aeb8-4b4c-8e2a-db96021b236d" providerId="ADAL" clId="{1DC9B7E5-F9B3-43BD-AF9A-6E3B2DC85BCE}" dt="2021-05-06T19:02:42.453" v="409" actId="113"/>
          <ac:spMkLst>
            <pc:docMk/>
            <pc:sldMk cId="3998234637" sldId="280"/>
            <ac:spMk id="3" creationId="{E715946F-36E1-4674-ADB1-A6CAD085B233}"/>
          </ac:spMkLst>
        </pc:spChg>
      </pc:sldChg>
      <pc:sldChg chg="modSp mod">
        <pc:chgData name="McMichael, Lilia" userId="c080aa16-aeb8-4b4c-8e2a-db96021b236d" providerId="ADAL" clId="{1DC9B7E5-F9B3-43BD-AF9A-6E3B2DC85BCE}" dt="2021-05-06T19:05:33.705" v="523" actId="113"/>
        <pc:sldMkLst>
          <pc:docMk/>
          <pc:sldMk cId="1147262851" sldId="284"/>
        </pc:sldMkLst>
        <pc:spChg chg="mod">
          <ac:chgData name="McMichael, Lilia" userId="c080aa16-aeb8-4b4c-8e2a-db96021b236d" providerId="ADAL" clId="{1DC9B7E5-F9B3-43BD-AF9A-6E3B2DC85BCE}" dt="2021-05-06T19:05:33.705" v="523" actId="113"/>
          <ac:spMkLst>
            <pc:docMk/>
            <pc:sldMk cId="1147262851" sldId="284"/>
            <ac:spMk id="3" creationId="{E715946F-36E1-4674-ADB1-A6CAD085B233}"/>
          </ac:spMkLst>
        </pc:spChg>
      </pc:sldChg>
      <pc:sldChg chg="modSp">
        <pc:chgData name="McMichael, Lilia" userId="c080aa16-aeb8-4b4c-8e2a-db96021b236d" providerId="ADAL" clId="{1DC9B7E5-F9B3-43BD-AF9A-6E3B2DC85BCE}" dt="2021-05-06T19:14:39.583" v="566"/>
        <pc:sldMkLst>
          <pc:docMk/>
          <pc:sldMk cId="374151031" sldId="285"/>
        </pc:sldMkLst>
        <pc:spChg chg="mod">
          <ac:chgData name="McMichael, Lilia" userId="c080aa16-aeb8-4b4c-8e2a-db96021b236d" providerId="ADAL" clId="{1DC9B7E5-F9B3-43BD-AF9A-6E3B2DC85BCE}" dt="2021-05-06T19:14:39.583" v="566"/>
          <ac:spMkLst>
            <pc:docMk/>
            <pc:sldMk cId="374151031" sldId="285"/>
            <ac:spMk id="2" creationId="{A4FF39C3-6FBA-45CC-BEA6-2D0DA34A8E12}"/>
          </ac:spMkLst>
        </pc:spChg>
      </pc:sldChg>
      <pc:sldChg chg="modSp">
        <pc:chgData name="McMichael, Lilia" userId="c080aa16-aeb8-4b4c-8e2a-db96021b236d" providerId="ADAL" clId="{1DC9B7E5-F9B3-43BD-AF9A-6E3B2DC85BCE}" dt="2021-05-06T19:14:39.583" v="566"/>
        <pc:sldMkLst>
          <pc:docMk/>
          <pc:sldMk cId="486212552" sldId="286"/>
        </pc:sldMkLst>
        <pc:spChg chg="mod">
          <ac:chgData name="McMichael, Lilia" userId="c080aa16-aeb8-4b4c-8e2a-db96021b236d" providerId="ADAL" clId="{1DC9B7E5-F9B3-43BD-AF9A-6E3B2DC85BCE}" dt="2021-05-06T19:14:39.583" v="566"/>
          <ac:spMkLst>
            <pc:docMk/>
            <pc:sldMk cId="486212552" sldId="286"/>
            <ac:spMk id="2" creationId="{18D0D4AD-875B-403A-B4CF-78F3B3434B51}"/>
          </ac:spMkLst>
        </pc:spChg>
        <pc:spChg chg="mod">
          <ac:chgData name="McMichael, Lilia" userId="c080aa16-aeb8-4b4c-8e2a-db96021b236d" providerId="ADAL" clId="{1DC9B7E5-F9B3-43BD-AF9A-6E3B2DC85BCE}" dt="2021-05-06T19:14:39.583" v="566"/>
          <ac:spMkLst>
            <pc:docMk/>
            <pc:sldMk cId="486212552" sldId="286"/>
            <ac:spMk id="3" creationId="{98788EAB-DA2A-4ABB-B774-E371885BEACF}"/>
          </ac:spMkLst>
        </pc:spChg>
      </pc:sldChg>
      <pc:sldChg chg="addSp modSp mod">
        <pc:chgData name="McMichael, Lilia" userId="c080aa16-aeb8-4b4c-8e2a-db96021b236d" providerId="ADAL" clId="{1DC9B7E5-F9B3-43BD-AF9A-6E3B2DC85BCE}" dt="2021-05-06T13:44:44.175" v="73" actId="14100"/>
        <pc:sldMkLst>
          <pc:docMk/>
          <pc:sldMk cId="2819045552" sldId="287"/>
        </pc:sldMkLst>
        <pc:spChg chg="add mod">
          <ac:chgData name="McMichael, Lilia" userId="c080aa16-aeb8-4b4c-8e2a-db96021b236d" providerId="ADAL" clId="{1DC9B7E5-F9B3-43BD-AF9A-6E3B2DC85BCE}" dt="2021-05-06T13:44:44.175" v="73" actId="14100"/>
          <ac:spMkLst>
            <pc:docMk/>
            <pc:sldMk cId="2819045552" sldId="287"/>
            <ac:spMk id="3" creationId="{E9642211-D6DF-45F6-93F9-0B7B19738483}"/>
          </ac:spMkLst>
        </pc:spChg>
      </pc:sldChg>
      <pc:sldChg chg="delSp modSp new mod">
        <pc:chgData name="McMichael, Lilia" userId="c080aa16-aeb8-4b4c-8e2a-db96021b236d" providerId="ADAL" clId="{1DC9B7E5-F9B3-43BD-AF9A-6E3B2DC85BCE}" dt="2021-05-06T19:14:39.583" v="566"/>
        <pc:sldMkLst>
          <pc:docMk/>
          <pc:sldMk cId="2410506109" sldId="288"/>
        </pc:sldMkLst>
        <pc:spChg chg="mod">
          <ac:chgData name="McMichael, Lilia" userId="c080aa16-aeb8-4b4c-8e2a-db96021b236d" providerId="ADAL" clId="{1DC9B7E5-F9B3-43BD-AF9A-6E3B2DC85BCE}" dt="2021-05-06T19:14:39.583" v="566"/>
          <ac:spMkLst>
            <pc:docMk/>
            <pc:sldMk cId="2410506109" sldId="288"/>
            <ac:spMk id="2" creationId="{D94927DE-E337-435D-BFA8-012FB839A8DE}"/>
          </ac:spMkLst>
        </pc:spChg>
        <pc:spChg chg="del">
          <ac:chgData name="McMichael, Lilia" userId="c080aa16-aeb8-4b4c-8e2a-db96021b236d" providerId="ADAL" clId="{1DC9B7E5-F9B3-43BD-AF9A-6E3B2DC85BCE}" dt="2021-05-06T19:01:59.763" v="406" actId="478"/>
          <ac:spMkLst>
            <pc:docMk/>
            <pc:sldMk cId="2410506109" sldId="288"/>
            <ac:spMk id="3" creationId="{E1D40B0B-2380-468A-A809-F4782112AA0F}"/>
          </ac:spMkLst>
        </pc:spChg>
      </pc:sldChg>
    </pc:docChg>
  </pc:docChgLst>
  <pc:docChgLst>
    <pc:chgData name="Lavonne Smith" userId="59754ff0-46dd-450e-bbdc-528d5e6fd33d" providerId="ADAL" clId="{5CC31597-83C5-450B-B40F-5A32FC0AF4EA}"/>
    <pc:docChg chg="undo custSel addSld delSld modSld sldOrd modMainMaster">
      <pc:chgData name="Lavonne Smith" userId="59754ff0-46dd-450e-bbdc-528d5e6fd33d" providerId="ADAL" clId="{5CC31597-83C5-450B-B40F-5A32FC0AF4EA}" dt="2021-05-10T20:00:22.700" v="1224" actId="14100"/>
      <pc:docMkLst>
        <pc:docMk/>
      </pc:docMkLst>
      <pc:sldChg chg="addSp delSp modSp mod setBg setClrOvrMap delDesignElem">
        <pc:chgData name="Lavonne Smith" userId="59754ff0-46dd-450e-bbdc-528d5e6fd33d" providerId="ADAL" clId="{5CC31597-83C5-450B-B40F-5A32FC0AF4EA}" dt="2021-05-07T21:16:40.279" v="1219" actId="207"/>
        <pc:sldMkLst>
          <pc:docMk/>
          <pc:sldMk cId="3956428251" sldId="256"/>
        </pc:sldMkLst>
        <pc:spChg chg="mod">
          <ac:chgData name="Lavonne Smith" userId="59754ff0-46dd-450e-bbdc-528d5e6fd33d" providerId="ADAL" clId="{5CC31597-83C5-450B-B40F-5A32FC0AF4EA}" dt="2021-05-07T21:16:37.307" v="1218" actId="113"/>
          <ac:spMkLst>
            <pc:docMk/>
            <pc:sldMk cId="3956428251" sldId="256"/>
            <ac:spMk id="2" creationId="{B63D8AA0-7E00-4712-AA9F-4D1D8481CF9C}"/>
          </ac:spMkLst>
        </pc:spChg>
        <pc:spChg chg="mod">
          <ac:chgData name="Lavonne Smith" userId="59754ff0-46dd-450e-bbdc-528d5e6fd33d" providerId="ADAL" clId="{5CC31597-83C5-450B-B40F-5A32FC0AF4EA}" dt="2021-05-07T21:16:40.279" v="1219" actId="207"/>
          <ac:spMkLst>
            <pc:docMk/>
            <pc:sldMk cId="3956428251" sldId="256"/>
            <ac:spMk id="3" creationId="{E998331E-20F2-4714-9E43-2196FB277F43}"/>
          </ac:spMkLst>
        </pc:spChg>
        <pc:spChg chg="add del">
          <ac:chgData name="Lavonne Smith" userId="59754ff0-46dd-450e-bbdc-528d5e6fd33d" providerId="ADAL" clId="{5CC31597-83C5-450B-B40F-5A32FC0AF4EA}" dt="2021-05-06T19:20:38.490" v="295" actId="26606"/>
          <ac:spMkLst>
            <pc:docMk/>
            <pc:sldMk cId="3956428251" sldId="256"/>
            <ac:spMk id="7" creationId="{95FFA5E0-4C70-431D-A19D-18415F6C4009}"/>
          </ac:spMkLst>
        </pc:spChg>
        <pc:spChg chg="add del">
          <ac:chgData name="Lavonne Smith" userId="59754ff0-46dd-450e-bbdc-528d5e6fd33d" providerId="ADAL" clId="{5CC31597-83C5-450B-B40F-5A32FC0AF4EA}" dt="2021-05-06T19:20:38.490" v="295" actId="26606"/>
          <ac:spMkLst>
            <pc:docMk/>
            <pc:sldMk cId="3956428251" sldId="256"/>
            <ac:spMk id="8" creationId="{4536C52F-C11B-4718-8B63-3E4A43465561}"/>
          </ac:spMkLst>
        </pc:spChg>
        <pc:spChg chg="add del">
          <ac:chgData name="Lavonne Smith" userId="59754ff0-46dd-450e-bbdc-528d5e6fd33d" providerId="ADAL" clId="{5CC31597-83C5-450B-B40F-5A32FC0AF4EA}" dt="2021-05-06T19:15:43.892" v="20"/>
          <ac:spMkLst>
            <pc:docMk/>
            <pc:sldMk cId="3956428251" sldId="256"/>
            <ac:spMk id="10" creationId="{E4F17063-EDA4-417B-946F-BA357F3B390D}"/>
          </ac:spMkLst>
        </pc:spChg>
        <pc:spChg chg="add del">
          <ac:chgData name="Lavonne Smith" userId="59754ff0-46dd-450e-bbdc-528d5e6fd33d" providerId="ADAL" clId="{5CC31597-83C5-450B-B40F-5A32FC0AF4EA}" dt="2021-05-06T19:20:43.675" v="297" actId="26606"/>
          <ac:spMkLst>
            <pc:docMk/>
            <pc:sldMk cId="3956428251" sldId="256"/>
            <ac:spMk id="11" creationId="{95FFA5E0-4C70-431D-A19D-18415F6C4009}"/>
          </ac:spMkLst>
        </pc:spChg>
        <pc:spChg chg="add del">
          <ac:chgData name="Lavonne Smith" userId="59754ff0-46dd-450e-bbdc-528d5e6fd33d" providerId="ADAL" clId="{5CC31597-83C5-450B-B40F-5A32FC0AF4EA}" dt="2021-05-06T19:15:43.892" v="20"/>
          <ac:spMkLst>
            <pc:docMk/>
            <pc:sldMk cId="3956428251" sldId="256"/>
            <ac:spMk id="12" creationId="{D36F3EEA-55D4-4677-80E7-92D00B8F343B}"/>
          </ac:spMkLst>
        </pc:spChg>
        <pc:spChg chg="add del">
          <ac:chgData name="Lavonne Smith" userId="59754ff0-46dd-450e-bbdc-528d5e6fd33d" providerId="ADAL" clId="{5CC31597-83C5-450B-B40F-5A32FC0AF4EA}" dt="2021-05-06T19:20:43.675" v="297" actId="26606"/>
          <ac:spMkLst>
            <pc:docMk/>
            <pc:sldMk cId="3956428251" sldId="256"/>
            <ac:spMk id="13" creationId="{BBE55C11-4C41-45E4-A00F-83DEE6BB51A8}"/>
          </ac:spMkLst>
        </pc:spChg>
        <pc:spChg chg="del">
          <ac:chgData name="Lavonne Smith" userId="59754ff0-46dd-450e-bbdc-528d5e6fd33d" providerId="ADAL" clId="{5CC31597-83C5-450B-B40F-5A32FC0AF4EA}" dt="2021-05-06T19:15:25.785" v="2"/>
          <ac:spMkLst>
            <pc:docMk/>
            <pc:sldMk cId="3956428251" sldId="256"/>
            <ac:spMk id="14" creationId="{2E8F4267-8F09-4862-9D16-E1CB530D484E}"/>
          </ac:spMkLst>
        </pc:spChg>
        <pc:spChg chg="add del">
          <ac:chgData name="Lavonne Smith" userId="59754ff0-46dd-450e-bbdc-528d5e6fd33d" providerId="ADAL" clId="{5CC31597-83C5-450B-B40F-5A32FC0AF4EA}" dt="2021-05-06T19:21:08.860" v="300"/>
          <ac:spMkLst>
            <pc:docMk/>
            <pc:sldMk cId="3956428251" sldId="256"/>
            <ac:spMk id="15" creationId="{FA94DED7-0A28-4AD9-8747-E94113225016}"/>
          </ac:spMkLst>
        </pc:spChg>
        <pc:spChg chg="del">
          <ac:chgData name="Lavonne Smith" userId="59754ff0-46dd-450e-bbdc-528d5e6fd33d" providerId="ADAL" clId="{5CC31597-83C5-450B-B40F-5A32FC0AF4EA}" dt="2021-05-06T19:15:25.785" v="2"/>
          <ac:spMkLst>
            <pc:docMk/>
            <pc:sldMk cId="3956428251" sldId="256"/>
            <ac:spMk id="16" creationId="{8E74D013-6AA3-44E4-A5DD-EEC216898225}"/>
          </ac:spMkLst>
        </pc:spChg>
        <pc:spChg chg="add del">
          <ac:chgData name="Lavonne Smith" userId="59754ff0-46dd-450e-bbdc-528d5e6fd33d" providerId="ADAL" clId="{5CC31597-83C5-450B-B40F-5A32FC0AF4EA}" dt="2021-05-06T19:21:08.860" v="300"/>
          <ac:spMkLst>
            <pc:docMk/>
            <pc:sldMk cId="3956428251" sldId="256"/>
            <ac:spMk id="17" creationId="{6F175609-91A3-416E-BC3D-7548FDE02910}"/>
          </ac:spMkLst>
        </pc:spChg>
        <pc:spChg chg="add del">
          <ac:chgData name="Lavonne Smith" userId="59754ff0-46dd-450e-bbdc-528d5e6fd33d" providerId="ADAL" clId="{5CC31597-83C5-450B-B40F-5A32FC0AF4EA}" dt="2021-05-06T19:21:08.860" v="300"/>
          <ac:spMkLst>
            <pc:docMk/>
            <pc:sldMk cId="3956428251" sldId="256"/>
            <ac:spMk id="18" creationId="{9A3B0D54-9DF0-4FF8-A0AA-B4234DF358EF}"/>
          </ac:spMkLst>
        </pc:spChg>
        <pc:spChg chg="add del">
          <ac:chgData name="Lavonne Smith" userId="59754ff0-46dd-450e-bbdc-528d5e6fd33d" providerId="ADAL" clId="{5CC31597-83C5-450B-B40F-5A32FC0AF4EA}" dt="2021-05-06T19:21:28.554" v="319" actId="26606"/>
          <ac:spMkLst>
            <pc:docMk/>
            <pc:sldMk cId="3956428251" sldId="256"/>
            <ac:spMk id="20" creationId="{1C520CBD-F82E-44E4-BDA5-128716AD79C8}"/>
          </ac:spMkLst>
        </pc:spChg>
        <pc:spChg chg="add del">
          <ac:chgData name="Lavonne Smith" userId="59754ff0-46dd-450e-bbdc-528d5e6fd33d" providerId="ADAL" clId="{5CC31597-83C5-450B-B40F-5A32FC0AF4EA}" dt="2021-05-06T19:21:28.554" v="319" actId="26606"/>
          <ac:spMkLst>
            <pc:docMk/>
            <pc:sldMk cId="3956428251" sldId="256"/>
            <ac:spMk id="21" creationId="{4618AE32-A526-42FC-A854-732740BD38DA}"/>
          </ac:spMkLst>
        </pc:spChg>
        <pc:spChg chg="add del">
          <ac:chgData name="Lavonne Smith" userId="59754ff0-46dd-450e-bbdc-528d5e6fd33d" providerId="ADAL" clId="{5CC31597-83C5-450B-B40F-5A32FC0AF4EA}" dt="2021-05-06T19:25:59.825" v="501" actId="26606"/>
          <ac:spMkLst>
            <pc:docMk/>
            <pc:sldMk cId="3956428251" sldId="256"/>
            <ac:spMk id="22" creationId="{C8320351-9FA2-4A26-885B-BB8F3E4902D2}"/>
          </ac:spMkLst>
        </pc:spChg>
        <pc:spChg chg="add del">
          <ac:chgData name="Lavonne Smith" userId="59754ff0-46dd-450e-bbdc-528d5e6fd33d" providerId="ADAL" clId="{5CC31597-83C5-450B-B40F-5A32FC0AF4EA}" dt="2021-05-06T19:21:33.805" v="321" actId="26606"/>
          <ac:spMkLst>
            <pc:docMk/>
            <pc:sldMk cId="3956428251" sldId="256"/>
            <ac:spMk id="23" creationId="{F452A527-3631-41ED-858D-3777A7D1496A}"/>
          </ac:spMkLst>
        </pc:spChg>
        <pc:spChg chg="add del">
          <ac:chgData name="Lavonne Smith" userId="59754ff0-46dd-450e-bbdc-528d5e6fd33d" providerId="ADAL" clId="{5CC31597-83C5-450B-B40F-5A32FC0AF4EA}" dt="2021-05-06T19:25:59.825" v="501" actId="26606"/>
          <ac:spMkLst>
            <pc:docMk/>
            <pc:sldMk cId="3956428251" sldId="256"/>
            <ac:spMk id="25" creationId="{68CD2EFB-78C2-4C6E-A6B9-4ED12FAD5B99}"/>
          </ac:spMkLst>
        </pc:spChg>
        <pc:spChg chg="add del">
          <ac:chgData name="Lavonne Smith" userId="59754ff0-46dd-450e-bbdc-528d5e6fd33d" providerId="ADAL" clId="{5CC31597-83C5-450B-B40F-5A32FC0AF4EA}" dt="2021-05-06T19:21:37.674" v="323" actId="26606"/>
          <ac:spMkLst>
            <pc:docMk/>
            <pc:sldMk cId="3956428251" sldId="256"/>
            <ac:spMk id="26" creationId="{F452A527-3631-41ED-858D-3777A7D1496A}"/>
          </ac:spMkLst>
        </pc:spChg>
        <pc:spChg chg="add del">
          <ac:chgData name="Lavonne Smith" userId="59754ff0-46dd-450e-bbdc-528d5e6fd33d" providerId="ADAL" clId="{5CC31597-83C5-450B-B40F-5A32FC0AF4EA}" dt="2021-05-06T19:21:37.674" v="323" actId="26606"/>
          <ac:spMkLst>
            <pc:docMk/>
            <pc:sldMk cId="3956428251" sldId="256"/>
            <ac:spMk id="28" creationId="{F85B92BC-678C-4E14-97E6-3227DEF86371}"/>
          </ac:spMkLst>
        </pc:spChg>
        <pc:spChg chg="add del">
          <ac:chgData name="Lavonne Smith" userId="59754ff0-46dd-450e-bbdc-528d5e6fd33d" providerId="ADAL" clId="{5CC31597-83C5-450B-B40F-5A32FC0AF4EA}" dt="2021-05-06T19:21:37.674" v="323" actId="26606"/>
          <ac:spMkLst>
            <pc:docMk/>
            <pc:sldMk cId="3956428251" sldId="256"/>
            <ac:spMk id="29" creationId="{D2644120-A6B9-4D5C-8A60-E2F4CC220E77}"/>
          </ac:spMkLst>
        </pc:spChg>
        <pc:spChg chg="add del">
          <ac:chgData name="Lavonne Smith" userId="59754ff0-46dd-450e-bbdc-528d5e6fd33d" providerId="ADAL" clId="{5CC31597-83C5-450B-B40F-5A32FC0AF4EA}" dt="2021-05-06T19:30:45.013" v="538" actId="26606"/>
          <ac:spMkLst>
            <pc:docMk/>
            <pc:sldMk cId="3956428251" sldId="256"/>
            <ac:spMk id="30" creationId="{E91DC736-0EF8-4F87-9146-EBF1D2EE4D3D}"/>
          </ac:spMkLst>
        </pc:spChg>
        <pc:spChg chg="add del">
          <ac:chgData name="Lavonne Smith" userId="59754ff0-46dd-450e-bbdc-528d5e6fd33d" providerId="ADAL" clId="{5CC31597-83C5-450B-B40F-5A32FC0AF4EA}" dt="2021-05-06T19:22:17.199" v="331"/>
          <ac:spMkLst>
            <pc:docMk/>
            <pc:sldMk cId="3956428251" sldId="256"/>
            <ac:spMk id="31" creationId="{F452A527-3631-41ED-858D-3777A7D1496A}"/>
          </ac:spMkLst>
        </pc:spChg>
        <pc:spChg chg="add del">
          <ac:chgData name="Lavonne Smith" userId="59754ff0-46dd-450e-bbdc-528d5e6fd33d" providerId="ADAL" clId="{5CC31597-83C5-450B-B40F-5A32FC0AF4EA}" dt="2021-05-06T19:30:45.013" v="538" actId="26606"/>
          <ac:spMkLst>
            <pc:docMk/>
            <pc:sldMk cId="3956428251" sldId="256"/>
            <ac:spMk id="33" creationId="{097CD68E-23E3-4007-8847-CD0944C4F7BE}"/>
          </ac:spMkLst>
        </pc:spChg>
        <pc:spChg chg="add del">
          <ac:chgData name="Lavonne Smith" userId="59754ff0-46dd-450e-bbdc-528d5e6fd33d" providerId="ADAL" clId="{5CC31597-83C5-450B-B40F-5A32FC0AF4EA}" dt="2021-05-06T19:30:45.013" v="538" actId="26606"/>
          <ac:spMkLst>
            <pc:docMk/>
            <pc:sldMk cId="3956428251" sldId="256"/>
            <ac:spMk id="34" creationId="{AF2F604E-43BE-4DC3-B983-E071523364F8}"/>
          </ac:spMkLst>
        </pc:spChg>
        <pc:spChg chg="add del">
          <ac:chgData name="Lavonne Smith" userId="59754ff0-46dd-450e-bbdc-528d5e6fd33d" providerId="ADAL" clId="{5CC31597-83C5-450B-B40F-5A32FC0AF4EA}" dt="2021-05-06T19:30:45.013" v="538" actId="26606"/>
          <ac:spMkLst>
            <pc:docMk/>
            <pc:sldMk cId="3956428251" sldId="256"/>
            <ac:spMk id="35" creationId="{08C9B587-E65E-4B52-B37C-ABEBB6E87928}"/>
          </ac:spMkLst>
        </pc:spChg>
        <pc:spChg chg="add del">
          <ac:chgData name="Lavonne Smith" userId="59754ff0-46dd-450e-bbdc-528d5e6fd33d" providerId="ADAL" clId="{5CC31597-83C5-450B-B40F-5A32FC0AF4EA}" dt="2021-05-06T19:30:40.966" v="533" actId="26606"/>
          <ac:spMkLst>
            <pc:docMk/>
            <pc:sldMk cId="3956428251" sldId="256"/>
            <ac:spMk id="40" creationId="{C1DD1A8A-57D5-4A81-AD04-532B043C5611}"/>
          </ac:spMkLst>
        </pc:spChg>
        <pc:spChg chg="add del">
          <ac:chgData name="Lavonne Smith" userId="59754ff0-46dd-450e-bbdc-528d5e6fd33d" providerId="ADAL" clId="{5CC31597-83C5-450B-B40F-5A32FC0AF4EA}" dt="2021-05-06T19:30:40.966" v="533" actId="26606"/>
          <ac:spMkLst>
            <pc:docMk/>
            <pc:sldMk cId="3956428251" sldId="256"/>
            <ac:spMk id="42" creationId="{007891EC-4501-44ED-A8C8-B11B6DB767AB}"/>
          </ac:spMkLst>
        </pc:spChg>
        <pc:spChg chg="add del">
          <ac:chgData name="Lavonne Smith" userId="59754ff0-46dd-450e-bbdc-528d5e6fd33d" providerId="ADAL" clId="{5CC31597-83C5-450B-B40F-5A32FC0AF4EA}" dt="2021-05-06T19:30:42.877" v="535" actId="26606"/>
          <ac:spMkLst>
            <pc:docMk/>
            <pc:sldMk cId="3956428251" sldId="256"/>
            <ac:spMk id="44" creationId="{D47766EE-4192-4B2D-A5A0-F60F9A5F743F}"/>
          </ac:spMkLst>
        </pc:spChg>
        <pc:spChg chg="add del">
          <ac:chgData name="Lavonne Smith" userId="59754ff0-46dd-450e-bbdc-528d5e6fd33d" providerId="ADAL" clId="{5CC31597-83C5-450B-B40F-5A32FC0AF4EA}" dt="2021-05-06T19:30:42.877" v="535" actId="26606"/>
          <ac:spMkLst>
            <pc:docMk/>
            <pc:sldMk cId="3956428251" sldId="256"/>
            <ac:spMk id="45" creationId="{D6705569-F545-4F47-A260-A9202826EA20}"/>
          </ac:spMkLst>
        </pc:spChg>
        <pc:spChg chg="add del">
          <ac:chgData name="Lavonne Smith" userId="59754ff0-46dd-450e-bbdc-528d5e6fd33d" providerId="ADAL" clId="{5CC31597-83C5-450B-B40F-5A32FC0AF4EA}" dt="2021-05-06T19:30:44.994" v="537" actId="26606"/>
          <ac:spMkLst>
            <pc:docMk/>
            <pc:sldMk cId="3956428251" sldId="256"/>
            <ac:spMk id="46" creationId="{87FC31AD-FBB3-4219-A758-D6F7594A0A81}"/>
          </ac:spMkLst>
        </pc:spChg>
        <pc:spChg chg="add del">
          <ac:chgData name="Lavonne Smith" userId="59754ff0-46dd-450e-bbdc-528d5e6fd33d" providerId="ADAL" clId="{5CC31597-83C5-450B-B40F-5A32FC0AF4EA}" dt="2021-05-06T19:30:44.994" v="537" actId="26606"/>
          <ac:spMkLst>
            <pc:docMk/>
            <pc:sldMk cId="3956428251" sldId="256"/>
            <ac:spMk id="47" creationId="{AC8EEB0F-BA72-49AC-956F-331B60FDE79E}"/>
          </ac:spMkLst>
        </pc:spChg>
        <pc:spChg chg="add del">
          <ac:chgData name="Lavonne Smith" userId="59754ff0-46dd-450e-bbdc-528d5e6fd33d" providerId="ADAL" clId="{5CC31597-83C5-450B-B40F-5A32FC0AF4EA}" dt="2021-05-06T19:30:44.994" v="537" actId="26606"/>
          <ac:spMkLst>
            <pc:docMk/>
            <pc:sldMk cId="3956428251" sldId="256"/>
            <ac:spMk id="48" creationId="{1BE70332-ECAF-47BB-8C7B-BD049452F653}"/>
          </ac:spMkLst>
        </pc:spChg>
        <pc:spChg chg="add del">
          <ac:chgData name="Lavonne Smith" userId="59754ff0-46dd-450e-bbdc-528d5e6fd33d" providerId="ADAL" clId="{5CC31597-83C5-450B-B40F-5A32FC0AF4EA}" dt="2021-05-06T19:30:44.994" v="537" actId="26606"/>
          <ac:spMkLst>
            <pc:docMk/>
            <pc:sldMk cId="3956428251" sldId="256"/>
            <ac:spMk id="49" creationId="{716D9361-A35A-4DC8-AAB9-04FD2D6FEE1D}"/>
          </ac:spMkLst>
        </pc:spChg>
        <pc:spChg chg="add del">
          <ac:chgData name="Lavonne Smith" userId="59754ff0-46dd-450e-bbdc-528d5e6fd33d" providerId="ADAL" clId="{5CC31597-83C5-450B-B40F-5A32FC0AF4EA}" dt="2021-05-07T13:56:11.949" v="834" actId="26606"/>
          <ac:spMkLst>
            <pc:docMk/>
            <pc:sldMk cId="3956428251" sldId="256"/>
            <ac:spMk id="51" creationId="{55666830-9A19-4E01-8505-D6C7F9AC5665}"/>
          </ac:spMkLst>
        </pc:spChg>
        <pc:spChg chg="add del">
          <ac:chgData name="Lavonne Smith" userId="59754ff0-46dd-450e-bbdc-528d5e6fd33d" providerId="ADAL" clId="{5CC31597-83C5-450B-B40F-5A32FC0AF4EA}" dt="2021-05-07T13:56:11.949" v="834" actId="26606"/>
          <ac:spMkLst>
            <pc:docMk/>
            <pc:sldMk cId="3956428251" sldId="256"/>
            <ac:spMk id="52" creationId="{AE9FC877-7FB6-4D22-9988-35420644E202}"/>
          </ac:spMkLst>
        </pc:spChg>
        <pc:spChg chg="add del">
          <ac:chgData name="Lavonne Smith" userId="59754ff0-46dd-450e-bbdc-528d5e6fd33d" providerId="ADAL" clId="{5CC31597-83C5-450B-B40F-5A32FC0AF4EA}" dt="2021-05-07T13:56:11.949" v="834" actId="26606"/>
          <ac:spMkLst>
            <pc:docMk/>
            <pc:sldMk cId="3956428251" sldId="256"/>
            <ac:spMk id="53" creationId="{E41809D1-F12E-46BB-B804-5F209D325E8B}"/>
          </ac:spMkLst>
        </pc:spChg>
        <pc:spChg chg="add del">
          <ac:chgData name="Lavonne Smith" userId="59754ff0-46dd-450e-bbdc-528d5e6fd33d" providerId="ADAL" clId="{5CC31597-83C5-450B-B40F-5A32FC0AF4EA}" dt="2021-05-07T13:56:11.949" v="834" actId="26606"/>
          <ac:spMkLst>
            <pc:docMk/>
            <pc:sldMk cId="3956428251" sldId="256"/>
            <ac:spMk id="54" creationId="{AF2F604E-43BE-4DC3-B983-E071523364F8}"/>
          </ac:spMkLst>
        </pc:spChg>
        <pc:spChg chg="add del">
          <ac:chgData name="Lavonne Smith" userId="59754ff0-46dd-450e-bbdc-528d5e6fd33d" providerId="ADAL" clId="{5CC31597-83C5-450B-B40F-5A32FC0AF4EA}" dt="2021-05-07T13:56:11.949" v="834" actId="26606"/>
          <ac:spMkLst>
            <pc:docMk/>
            <pc:sldMk cId="3956428251" sldId="256"/>
            <ac:spMk id="55" creationId="{08C9B587-E65E-4B52-B37C-ABEBB6E87928}"/>
          </ac:spMkLst>
        </pc:spChg>
        <pc:spChg chg="add del">
          <ac:chgData name="Lavonne Smith" userId="59754ff0-46dd-450e-bbdc-528d5e6fd33d" providerId="ADAL" clId="{5CC31597-83C5-450B-B40F-5A32FC0AF4EA}" dt="2021-05-07T13:55:55.634" v="827" actId="26606"/>
          <ac:spMkLst>
            <pc:docMk/>
            <pc:sldMk cId="3956428251" sldId="256"/>
            <ac:spMk id="60" creationId="{0ED28709-5CB7-44D6-B3BC-B1C015D6BE3D}"/>
          </ac:spMkLst>
        </pc:spChg>
        <pc:spChg chg="add del">
          <ac:chgData name="Lavonne Smith" userId="59754ff0-46dd-450e-bbdc-528d5e6fd33d" providerId="ADAL" clId="{5CC31597-83C5-450B-B40F-5A32FC0AF4EA}" dt="2021-05-07T13:55:55.634" v="827" actId="26606"/>
          <ac:spMkLst>
            <pc:docMk/>
            <pc:sldMk cId="3956428251" sldId="256"/>
            <ac:spMk id="62" creationId="{1AE2FDE4-8ECB-4D0B-B871-D4EE526064C4}"/>
          </ac:spMkLst>
        </pc:spChg>
        <pc:spChg chg="add del">
          <ac:chgData name="Lavonne Smith" userId="59754ff0-46dd-450e-bbdc-528d5e6fd33d" providerId="ADAL" clId="{5CC31597-83C5-450B-B40F-5A32FC0AF4EA}" dt="2021-05-07T13:55:57.947" v="829" actId="26606"/>
          <ac:spMkLst>
            <pc:docMk/>
            <pc:sldMk cId="3956428251" sldId="256"/>
            <ac:spMk id="72" creationId="{8A95209C-5275-4E15-8EA7-7F42980ABF2D}"/>
          </ac:spMkLst>
        </pc:spChg>
        <pc:spChg chg="add del">
          <ac:chgData name="Lavonne Smith" userId="59754ff0-46dd-450e-bbdc-528d5e6fd33d" providerId="ADAL" clId="{5CC31597-83C5-450B-B40F-5A32FC0AF4EA}" dt="2021-05-07T13:55:57.947" v="829" actId="26606"/>
          <ac:spMkLst>
            <pc:docMk/>
            <pc:sldMk cId="3956428251" sldId="256"/>
            <ac:spMk id="73" creationId="{DEF0EFD6-A3C2-4C94-A80A-BA9709D99013}"/>
          </ac:spMkLst>
        </pc:spChg>
        <pc:spChg chg="add del">
          <ac:chgData name="Lavonne Smith" userId="59754ff0-46dd-450e-bbdc-528d5e6fd33d" providerId="ADAL" clId="{5CC31597-83C5-450B-B40F-5A32FC0AF4EA}" dt="2021-05-07T13:55:57.947" v="829" actId="26606"/>
          <ac:spMkLst>
            <pc:docMk/>
            <pc:sldMk cId="3956428251" sldId="256"/>
            <ac:spMk id="74" creationId="{4F2ED431-E304-4FF0-9F4E-032783C9D612}"/>
          </ac:spMkLst>
        </pc:spChg>
        <pc:spChg chg="add del">
          <ac:chgData name="Lavonne Smith" userId="59754ff0-46dd-450e-bbdc-528d5e6fd33d" providerId="ADAL" clId="{5CC31597-83C5-450B-B40F-5A32FC0AF4EA}" dt="2021-05-07T13:56:08.490" v="831" actId="26606"/>
          <ac:spMkLst>
            <pc:docMk/>
            <pc:sldMk cId="3956428251" sldId="256"/>
            <ac:spMk id="76" creationId="{A6EFC7BB-64AE-45E4-90F7-BA062F86E73A}"/>
          </ac:spMkLst>
        </pc:spChg>
        <pc:spChg chg="add del">
          <ac:chgData name="Lavonne Smith" userId="59754ff0-46dd-450e-bbdc-528d5e6fd33d" providerId="ADAL" clId="{5CC31597-83C5-450B-B40F-5A32FC0AF4EA}" dt="2021-05-07T13:56:08.490" v="831" actId="26606"/>
          <ac:spMkLst>
            <pc:docMk/>
            <pc:sldMk cId="3956428251" sldId="256"/>
            <ac:spMk id="77" creationId="{9FB5B51E-2110-4BFE-90CE-A5C01B4839C4}"/>
          </ac:spMkLst>
        </pc:spChg>
        <pc:spChg chg="add del">
          <ac:chgData name="Lavonne Smith" userId="59754ff0-46dd-450e-bbdc-528d5e6fd33d" providerId="ADAL" clId="{5CC31597-83C5-450B-B40F-5A32FC0AF4EA}" dt="2021-05-07T13:56:11.939" v="833" actId="26606"/>
          <ac:spMkLst>
            <pc:docMk/>
            <pc:sldMk cId="3956428251" sldId="256"/>
            <ac:spMk id="79" creationId="{6CCA5F87-1D1E-45CB-8D83-FC7EEFAD9935}"/>
          </ac:spMkLst>
        </pc:spChg>
        <pc:spChg chg="add del">
          <ac:chgData name="Lavonne Smith" userId="59754ff0-46dd-450e-bbdc-528d5e6fd33d" providerId="ADAL" clId="{5CC31597-83C5-450B-B40F-5A32FC0AF4EA}" dt="2021-05-07T13:56:11.939" v="833" actId="26606"/>
          <ac:spMkLst>
            <pc:docMk/>
            <pc:sldMk cId="3956428251" sldId="256"/>
            <ac:spMk id="80" creationId="{7CCFC2C6-6238-4A2F-93DE-2ADF74AF635E}"/>
          </ac:spMkLst>
        </pc:spChg>
        <pc:spChg chg="add del">
          <ac:chgData name="Lavonne Smith" userId="59754ff0-46dd-450e-bbdc-528d5e6fd33d" providerId="ADAL" clId="{5CC31597-83C5-450B-B40F-5A32FC0AF4EA}" dt="2021-05-07T13:56:11.939" v="833" actId="26606"/>
          <ac:spMkLst>
            <pc:docMk/>
            <pc:sldMk cId="3956428251" sldId="256"/>
            <ac:spMk id="81" creationId="{AF2F604E-43BE-4DC3-B983-E071523364F8}"/>
          </ac:spMkLst>
        </pc:spChg>
        <pc:spChg chg="add del">
          <ac:chgData name="Lavonne Smith" userId="59754ff0-46dd-450e-bbdc-528d5e6fd33d" providerId="ADAL" clId="{5CC31597-83C5-450B-B40F-5A32FC0AF4EA}" dt="2021-05-07T13:56:11.939" v="833" actId="26606"/>
          <ac:spMkLst>
            <pc:docMk/>
            <pc:sldMk cId="3956428251" sldId="256"/>
            <ac:spMk id="82" creationId="{08C9B587-E65E-4B52-B37C-ABEBB6E87928}"/>
          </ac:spMkLst>
        </pc:spChg>
        <pc:spChg chg="add del">
          <ac:chgData name="Lavonne Smith" userId="59754ff0-46dd-450e-bbdc-528d5e6fd33d" providerId="ADAL" clId="{5CC31597-83C5-450B-B40F-5A32FC0AF4EA}" dt="2021-05-07T21:16:28.077" v="1216" actId="26606"/>
          <ac:spMkLst>
            <pc:docMk/>
            <pc:sldMk cId="3956428251" sldId="256"/>
            <ac:spMk id="84" creationId="{55666830-9A19-4E01-8505-D6C7F9AC5665}"/>
          </ac:spMkLst>
        </pc:spChg>
        <pc:spChg chg="add del">
          <ac:chgData name="Lavonne Smith" userId="59754ff0-46dd-450e-bbdc-528d5e6fd33d" providerId="ADAL" clId="{5CC31597-83C5-450B-B40F-5A32FC0AF4EA}" dt="2021-05-07T21:16:28.077" v="1216" actId="26606"/>
          <ac:spMkLst>
            <pc:docMk/>
            <pc:sldMk cId="3956428251" sldId="256"/>
            <ac:spMk id="85" creationId="{AE9FC877-7FB6-4D22-9988-35420644E202}"/>
          </ac:spMkLst>
        </pc:spChg>
        <pc:spChg chg="add del">
          <ac:chgData name="Lavonne Smith" userId="59754ff0-46dd-450e-bbdc-528d5e6fd33d" providerId="ADAL" clId="{5CC31597-83C5-450B-B40F-5A32FC0AF4EA}" dt="2021-05-07T21:16:28.077" v="1216" actId="26606"/>
          <ac:spMkLst>
            <pc:docMk/>
            <pc:sldMk cId="3956428251" sldId="256"/>
            <ac:spMk id="86" creationId="{E41809D1-F12E-46BB-B804-5F209D325E8B}"/>
          </ac:spMkLst>
        </pc:spChg>
        <pc:spChg chg="add del">
          <ac:chgData name="Lavonne Smith" userId="59754ff0-46dd-450e-bbdc-528d5e6fd33d" providerId="ADAL" clId="{5CC31597-83C5-450B-B40F-5A32FC0AF4EA}" dt="2021-05-07T21:16:28.077" v="1216" actId="26606"/>
          <ac:spMkLst>
            <pc:docMk/>
            <pc:sldMk cId="3956428251" sldId="256"/>
            <ac:spMk id="87" creationId="{AF2F604E-43BE-4DC3-B983-E071523364F8}"/>
          </ac:spMkLst>
        </pc:spChg>
        <pc:spChg chg="add del">
          <ac:chgData name="Lavonne Smith" userId="59754ff0-46dd-450e-bbdc-528d5e6fd33d" providerId="ADAL" clId="{5CC31597-83C5-450B-B40F-5A32FC0AF4EA}" dt="2021-05-07T21:16:28.077" v="1216" actId="26606"/>
          <ac:spMkLst>
            <pc:docMk/>
            <pc:sldMk cId="3956428251" sldId="256"/>
            <ac:spMk id="88" creationId="{08C9B587-E65E-4B52-B37C-ABEBB6E87928}"/>
          </ac:spMkLst>
        </pc:spChg>
        <pc:spChg chg="add del">
          <ac:chgData name="Lavonne Smith" userId="59754ff0-46dd-450e-bbdc-528d5e6fd33d" providerId="ADAL" clId="{5CC31597-83C5-450B-B40F-5A32FC0AF4EA}" dt="2021-05-07T21:16:01.073" v="1208" actId="26606"/>
          <ac:spMkLst>
            <pc:docMk/>
            <pc:sldMk cId="3956428251" sldId="256"/>
            <ac:spMk id="90" creationId="{D4906370-1564-49FA-A802-58546B3922DC}"/>
          </ac:spMkLst>
        </pc:spChg>
        <pc:spChg chg="add del">
          <ac:chgData name="Lavonne Smith" userId="59754ff0-46dd-450e-bbdc-528d5e6fd33d" providerId="ADAL" clId="{5CC31597-83C5-450B-B40F-5A32FC0AF4EA}" dt="2021-05-07T21:16:01.073" v="1208" actId="26606"/>
          <ac:spMkLst>
            <pc:docMk/>
            <pc:sldMk cId="3956428251" sldId="256"/>
            <ac:spMk id="91" creationId="{EF640709-BDFD-453B-B75D-6212E7A870BA}"/>
          </ac:spMkLst>
        </pc:spChg>
        <pc:spChg chg="add del">
          <ac:chgData name="Lavonne Smith" userId="59754ff0-46dd-450e-bbdc-528d5e6fd33d" providerId="ADAL" clId="{5CC31597-83C5-450B-B40F-5A32FC0AF4EA}" dt="2021-05-07T21:16:01.073" v="1208" actId="26606"/>
          <ac:spMkLst>
            <pc:docMk/>
            <pc:sldMk cId="3956428251" sldId="256"/>
            <ac:spMk id="92" creationId="{B4019478-3FDC-438C-8848-1D7DA864AFC4}"/>
          </ac:spMkLst>
        </pc:spChg>
        <pc:spChg chg="add del">
          <ac:chgData name="Lavonne Smith" userId="59754ff0-46dd-450e-bbdc-528d5e6fd33d" providerId="ADAL" clId="{5CC31597-83C5-450B-B40F-5A32FC0AF4EA}" dt="2021-05-07T21:15:45.741" v="1200" actId="26606"/>
          <ac:spMkLst>
            <pc:docMk/>
            <pc:sldMk cId="3956428251" sldId="256"/>
            <ac:spMk id="93" creationId="{D4906370-1564-49FA-A802-58546B3922DC}"/>
          </ac:spMkLst>
        </pc:spChg>
        <pc:spChg chg="add del">
          <ac:chgData name="Lavonne Smith" userId="59754ff0-46dd-450e-bbdc-528d5e6fd33d" providerId="ADAL" clId="{5CC31597-83C5-450B-B40F-5A32FC0AF4EA}" dt="2021-05-07T21:16:01.073" v="1208" actId="26606"/>
          <ac:spMkLst>
            <pc:docMk/>
            <pc:sldMk cId="3956428251" sldId="256"/>
            <ac:spMk id="94" creationId="{FE406479-1D57-4209-B128-3C81746247C6}"/>
          </ac:spMkLst>
        </pc:spChg>
        <pc:spChg chg="add del">
          <ac:chgData name="Lavonne Smith" userId="59754ff0-46dd-450e-bbdc-528d5e6fd33d" providerId="ADAL" clId="{5CC31597-83C5-450B-B40F-5A32FC0AF4EA}" dt="2021-05-07T21:15:45.741" v="1200" actId="26606"/>
          <ac:spMkLst>
            <pc:docMk/>
            <pc:sldMk cId="3956428251" sldId="256"/>
            <ac:spMk id="95" creationId="{EF640709-BDFD-453B-B75D-6212E7A870BA}"/>
          </ac:spMkLst>
        </pc:spChg>
        <pc:spChg chg="add del">
          <ac:chgData name="Lavonne Smith" userId="59754ff0-46dd-450e-bbdc-528d5e6fd33d" providerId="ADAL" clId="{5CC31597-83C5-450B-B40F-5A32FC0AF4EA}" dt="2021-05-07T21:16:16.423" v="1210" actId="26606"/>
          <ac:spMkLst>
            <pc:docMk/>
            <pc:sldMk cId="3956428251" sldId="256"/>
            <ac:spMk id="96" creationId="{5707F116-8EC0-4822-9067-186AC8C96EB8}"/>
          </ac:spMkLst>
        </pc:spChg>
        <pc:spChg chg="add del">
          <ac:chgData name="Lavonne Smith" userId="59754ff0-46dd-450e-bbdc-528d5e6fd33d" providerId="ADAL" clId="{5CC31597-83C5-450B-B40F-5A32FC0AF4EA}" dt="2021-05-07T21:15:45.741" v="1200" actId="26606"/>
          <ac:spMkLst>
            <pc:docMk/>
            <pc:sldMk cId="3956428251" sldId="256"/>
            <ac:spMk id="97" creationId="{B4019478-3FDC-438C-8848-1D7DA864AFC4}"/>
          </ac:spMkLst>
        </pc:spChg>
        <pc:spChg chg="add del">
          <ac:chgData name="Lavonne Smith" userId="59754ff0-46dd-450e-bbdc-528d5e6fd33d" providerId="ADAL" clId="{5CC31597-83C5-450B-B40F-5A32FC0AF4EA}" dt="2021-05-07T21:16:16.423" v="1210" actId="26606"/>
          <ac:spMkLst>
            <pc:docMk/>
            <pc:sldMk cId="3956428251" sldId="256"/>
            <ac:spMk id="98" creationId="{49F1A7E4-819D-4D21-8E8B-32671A9F9853}"/>
          </ac:spMkLst>
        </pc:spChg>
        <pc:spChg chg="add del">
          <ac:chgData name="Lavonne Smith" userId="59754ff0-46dd-450e-bbdc-528d5e6fd33d" providerId="ADAL" clId="{5CC31597-83C5-450B-B40F-5A32FC0AF4EA}" dt="2021-05-07T21:15:45.741" v="1200" actId="26606"/>
          <ac:spMkLst>
            <pc:docMk/>
            <pc:sldMk cId="3956428251" sldId="256"/>
            <ac:spMk id="99" creationId="{FE406479-1D57-4209-B128-3C81746247C6}"/>
          </ac:spMkLst>
        </pc:spChg>
        <pc:spChg chg="add del">
          <ac:chgData name="Lavonne Smith" userId="59754ff0-46dd-450e-bbdc-528d5e6fd33d" providerId="ADAL" clId="{5CC31597-83C5-450B-B40F-5A32FC0AF4EA}" dt="2021-05-07T21:16:16.423" v="1210" actId="26606"/>
          <ac:spMkLst>
            <pc:docMk/>
            <pc:sldMk cId="3956428251" sldId="256"/>
            <ac:spMk id="100" creationId="{B1ECBAC9-8FF8-4D44-BD49-6B81C38167DA}"/>
          </ac:spMkLst>
        </pc:spChg>
        <pc:spChg chg="add del">
          <ac:chgData name="Lavonne Smith" userId="59754ff0-46dd-450e-bbdc-528d5e6fd33d" providerId="ADAL" clId="{5CC31597-83C5-450B-B40F-5A32FC0AF4EA}" dt="2021-05-07T21:16:16.423" v="1210" actId="26606"/>
          <ac:spMkLst>
            <pc:docMk/>
            <pc:sldMk cId="3956428251" sldId="256"/>
            <ac:spMk id="104" creationId="{530F234A-713C-4B90-B43E-8F10C8B679D2}"/>
          </ac:spMkLst>
        </pc:spChg>
        <pc:spChg chg="add del">
          <ac:chgData name="Lavonne Smith" userId="59754ff0-46dd-450e-bbdc-528d5e6fd33d" providerId="ADAL" clId="{5CC31597-83C5-450B-B40F-5A32FC0AF4EA}" dt="2021-05-07T21:15:49.100" v="1202" actId="26606"/>
          <ac:spMkLst>
            <pc:docMk/>
            <pc:sldMk cId="3956428251" sldId="256"/>
            <ac:spMk id="116" creationId="{D55CD764-972B-4CA5-A885-53E55C63E174}"/>
          </ac:spMkLst>
        </pc:spChg>
        <pc:spChg chg="add del">
          <ac:chgData name="Lavonne Smith" userId="59754ff0-46dd-450e-bbdc-528d5e6fd33d" providerId="ADAL" clId="{5CC31597-83C5-450B-B40F-5A32FC0AF4EA}" dt="2021-05-07T21:15:49.100" v="1202" actId="26606"/>
          <ac:spMkLst>
            <pc:docMk/>
            <pc:sldMk cId="3956428251" sldId="256"/>
            <ac:spMk id="117" creationId="{34165AB3-7006-4430-BCE3-25476BE13322}"/>
          </ac:spMkLst>
        </pc:spChg>
        <pc:spChg chg="add del">
          <ac:chgData name="Lavonne Smith" userId="59754ff0-46dd-450e-bbdc-528d5e6fd33d" providerId="ADAL" clId="{5CC31597-83C5-450B-B40F-5A32FC0AF4EA}" dt="2021-05-07T21:15:49.100" v="1202" actId="26606"/>
          <ac:spMkLst>
            <pc:docMk/>
            <pc:sldMk cId="3956428251" sldId="256"/>
            <ac:spMk id="119" creationId="{E3E51905-F374-4E1A-97CF-B741584B74D5}"/>
          </ac:spMkLst>
        </pc:spChg>
        <pc:spChg chg="add del">
          <ac:chgData name="Lavonne Smith" userId="59754ff0-46dd-450e-bbdc-528d5e6fd33d" providerId="ADAL" clId="{5CC31597-83C5-450B-B40F-5A32FC0AF4EA}" dt="2021-05-07T21:16:20.501" v="1212" actId="26606"/>
          <ac:spMkLst>
            <pc:docMk/>
            <pc:sldMk cId="3956428251" sldId="256"/>
            <ac:spMk id="120" creationId="{D55CD764-972B-4CA5-A885-53E55C63E174}"/>
          </ac:spMkLst>
        </pc:spChg>
        <pc:spChg chg="add del">
          <ac:chgData name="Lavonne Smith" userId="59754ff0-46dd-450e-bbdc-528d5e6fd33d" providerId="ADAL" clId="{5CC31597-83C5-450B-B40F-5A32FC0AF4EA}" dt="2021-05-07T21:15:57.693" v="1204" actId="26606"/>
          <ac:spMkLst>
            <pc:docMk/>
            <pc:sldMk cId="3956428251" sldId="256"/>
            <ac:spMk id="123" creationId="{5707F116-8EC0-4822-9067-186AC8C96EB8}"/>
          </ac:spMkLst>
        </pc:spChg>
        <pc:spChg chg="add del">
          <ac:chgData name="Lavonne Smith" userId="59754ff0-46dd-450e-bbdc-528d5e6fd33d" providerId="ADAL" clId="{5CC31597-83C5-450B-B40F-5A32FC0AF4EA}" dt="2021-05-07T21:15:57.693" v="1204" actId="26606"/>
          <ac:spMkLst>
            <pc:docMk/>
            <pc:sldMk cId="3956428251" sldId="256"/>
            <ac:spMk id="124" creationId="{49F1A7E4-819D-4D21-8E8B-32671A9F9853}"/>
          </ac:spMkLst>
        </pc:spChg>
        <pc:spChg chg="add del">
          <ac:chgData name="Lavonne Smith" userId="59754ff0-46dd-450e-bbdc-528d5e6fd33d" providerId="ADAL" clId="{5CC31597-83C5-450B-B40F-5A32FC0AF4EA}" dt="2021-05-07T21:15:57.693" v="1204" actId="26606"/>
          <ac:spMkLst>
            <pc:docMk/>
            <pc:sldMk cId="3956428251" sldId="256"/>
            <ac:spMk id="125" creationId="{B1ECBAC9-8FF8-4D44-BD49-6B81C38167DA}"/>
          </ac:spMkLst>
        </pc:spChg>
        <pc:spChg chg="add del">
          <ac:chgData name="Lavonne Smith" userId="59754ff0-46dd-450e-bbdc-528d5e6fd33d" providerId="ADAL" clId="{5CC31597-83C5-450B-B40F-5A32FC0AF4EA}" dt="2021-05-07T21:15:57.693" v="1204" actId="26606"/>
          <ac:spMkLst>
            <pc:docMk/>
            <pc:sldMk cId="3956428251" sldId="256"/>
            <ac:spMk id="126" creationId="{530F234A-713C-4B90-B43E-8F10C8B679D2}"/>
          </ac:spMkLst>
        </pc:spChg>
        <pc:spChg chg="add del">
          <ac:chgData name="Lavonne Smith" userId="59754ff0-46dd-450e-bbdc-528d5e6fd33d" providerId="ADAL" clId="{5CC31597-83C5-450B-B40F-5A32FC0AF4EA}" dt="2021-05-07T21:16:00.433" v="1206" actId="26606"/>
          <ac:spMkLst>
            <pc:docMk/>
            <pc:sldMk cId="3956428251" sldId="256"/>
            <ac:spMk id="128" creationId="{0BC9EFE1-D8CB-4668-9980-DB108327A794}"/>
          </ac:spMkLst>
        </pc:spChg>
        <pc:spChg chg="add del">
          <ac:chgData name="Lavonne Smith" userId="59754ff0-46dd-450e-bbdc-528d5e6fd33d" providerId="ADAL" clId="{5CC31597-83C5-450B-B40F-5A32FC0AF4EA}" dt="2021-05-07T21:16:00.433" v="1206" actId="26606"/>
          <ac:spMkLst>
            <pc:docMk/>
            <pc:sldMk cId="3956428251" sldId="256"/>
            <ac:spMk id="130" creationId="{77DA6D33-2D62-458C-BF5D-DBF612FD557E}"/>
          </ac:spMkLst>
        </pc:spChg>
        <pc:spChg chg="add del">
          <ac:chgData name="Lavonne Smith" userId="59754ff0-46dd-450e-bbdc-528d5e6fd33d" providerId="ADAL" clId="{5CC31597-83C5-450B-B40F-5A32FC0AF4EA}" dt="2021-05-07T21:16:20.501" v="1212" actId="26606"/>
          <ac:spMkLst>
            <pc:docMk/>
            <pc:sldMk cId="3956428251" sldId="256"/>
            <ac:spMk id="141" creationId="{34165AB3-7006-4430-BCE3-25476BE13322}"/>
          </ac:spMkLst>
        </pc:spChg>
        <pc:spChg chg="add del">
          <ac:chgData name="Lavonne Smith" userId="59754ff0-46dd-450e-bbdc-528d5e6fd33d" providerId="ADAL" clId="{5CC31597-83C5-450B-B40F-5A32FC0AF4EA}" dt="2021-05-07T21:16:20.501" v="1212" actId="26606"/>
          <ac:spMkLst>
            <pc:docMk/>
            <pc:sldMk cId="3956428251" sldId="256"/>
            <ac:spMk id="142" creationId="{E3E51905-F374-4E1A-97CF-B741584B74D5}"/>
          </ac:spMkLst>
        </pc:spChg>
        <pc:spChg chg="add del">
          <ac:chgData name="Lavonne Smith" userId="59754ff0-46dd-450e-bbdc-528d5e6fd33d" providerId="ADAL" clId="{5CC31597-83C5-450B-B40F-5A32FC0AF4EA}" dt="2021-05-07T21:16:23.220" v="1214" actId="26606"/>
          <ac:spMkLst>
            <pc:docMk/>
            <pc:sldMk cId="3956428251" sldId="256"/>
            <ac:spMk id="144" creationId="{0BC9EFE1-D8CB-4668-9980-DB108327A794}"/>
          </ac:spMkLst>
        </pc:spChg>
        <pc:spChg chg="add del">
          <ac:chgData name="Lavonne Smith" userId="59754ff0-46dd-450e-bbdc-528d5e6fd33d" providerId="ADAL" clId="{5CC31597-83C5-450B-B40F-5A32FC0AF4EA}" dt="2021-05-07T21:16:23.220" v="1214" actId="26606"/>
          <ac:spMkLst>
            <pc:docMk/>
            <pc:sldMk cId="3956428251" sldId="256"/>
            <ac:spMk id="146" creationId="{77DA6D33-2D62-458C-BF5D-DBF612FD557E}"/>
          </ac:spMkLst>
        </pc:spChg>
        <pc:spChg chg="add del">
          <ac:chgData name="Lavonne Smith" userId="59754ff0-46dd-450e-bbdc-528d5e6fd33d" providerId="ADAL" clId="{5CC31597-83C5-450B-B40F-5A32FC0AF4EA}" dt="2021-05-07T21:16:28.077" v="1216" actId="26606"/>
          <ac:spMkLst>
            <pc:docMk/>
            <pc:sldMk cId="3956428251" sldId="256"/>
            <ac:spMk id="148" creationId="{E91DC736-0EF8-4F87-9146-EBF1D2EE4D3D}"/>
          </ac:spMkLst>
        </pc:spChg>
        <pc:spChg chg="add del">
          <ac:chgData name="Lavonne Smith" userId="59754ff0-46dd-450e-bbdc-528d5e6fd33d" providerId="ADAL" clId="{5CC31597-83C5-450B-B40F-5A32FC0AF4EA}" dt="2021-05-07T21:16:28.077" v="1216" actId="26606"/>
          <ac:spMkLst>
            <pc:docMk/>
            <pc:sldMk cId="3956428251" sldId="256"/>
            <ac:spMk id="149" creationId="{097CD68E-23E3-4007-8847-CD0944C4F7BE}"/>
          </ac:spMkLst>
        </pc:spChg>
        <pc:spChg chg="add del">
          <ac:chgData name="Lavonne Smith" userId="59754ff0-46dd-450e-bbdc-528d5e6fd33d" providerId="ADAL" clId="{5CC31597-83C5-450B-B40F-5A32FC0AF4EA}" dt="2021-05-07T21:16:28.077" v="1216" actId="26606"/>
          <ac:spMkLst>
            <pc:docMk/>
            <pc:sldMk cId="3956428251" sldId="256"/>
            <ac:spMk id="150" creationId="{AF2F604E-43BE-4DC3-B983-E071523364F8}"/>
          </ac:spMkLst>
        </pc:spChg>
        <pc:spChg chg="add del">
          <ac:chgData name="Lavonne Smith" userId="59754ff0-46dd-450e-bbdc-528d5e6fd33d" providerId="ADAL" clId="{5CC31597-83C5-450B-B40F-5A32FC0AF4EA}" dt="2021-05-07T21:16:28.077" v="1216" actId="26606"/>
          <ac:spMkLst>
            <pc:docMk/>
            <pc:sldMk cId="3956428251" sldId="256"/>
            <ac:spMk id="151" creationId="{08C9B587-E65E-4B52-B37C-ABEBB6E87928}"/>
          </ac:spMkLst>
        </pc:spChg>
        <pc:grpChg chg="add del">
          <ac:chgData name="Lavonne Smith" userId="59754ff0-46dd-450e-bbdc-528d5e6fd33d" providerId="ADAL" clId="{5CC31597-83C5-450B-B40F-5A32FC0AF4EA}" dt="2021-05-07T13:55:55.634" v="827" actId="26606"/>
          <ac:grpSpMkLst>
            <pc:docMk/>
            <pc:sldMk cId="3956428251" sldId="256"/>
            <ac:grpSpMk id="68" creationId="{9B97FD1C-2756-4C3B-9EA4-69F478100302}"/>
          </ac:grpSpMkLst>
        </pc:grpChg>
        <pc:grpChg chg="add del">
          <ac:chgData name="Lavonne Smith" userId="59754ff0-46dd-450e-bbdc-528d5e6fd33d" providerId="ADAL" clId="{5CC31597-83C5-450B-B40F-5A32FC0AF4EA}" dt="2021-05-07T21:15:57.693" v="1204" actId="26606"/>
          <ac:grpSpMkLst>
            <pc:docMk/>
            <pc:sldMk cId="3956428251" sldId="256"/>
            <ac:grpSpMk id="101" creationId="{A2C8816B-132C-4433-807D-BE8737D4604A}"/>
          </ac:grpSpMkLst>
        </pc:grpChg>
        <pc:grpChg chg="add del">
          <ac:chgData name="Lavonne Smith" userId="59754ff0-46dd-450e-bbdc-528d5e6fd33d" providerId="ADAL" clId="{5CC31597-83C5-450B-B40F-5A32FC0AF4EA}" dt="2021-05-07T21:15:57.693" v="1204" actId="26606"/>
          <ac:grpSpMkLst>
            <pc:docMk/>
            <pc:sldMk cId="3956428251" sldId="256"/>
            <ac:grpSpMk id="105" creationId="{3FE43375-339B-4A67-BEC7-44D202CA1F73}"/>
          </ac:grpSpMkLst>
        </pc:grpChg>
        <pc:grpChg chg="add del">
          <ac:chgData name="Lavonne Smith" userId="59754ff0-46dd-450e-bbdc-528d5e6fd33d" providerId="ADAL" clId="{5CC31597-83C5-450B-B40F-5A32FC0AF4EA}" dt="2021-05-07T21:16:16.423" v="1210" actId="26606"/>
          <ac:grpSpMkLst>
            <pc:docMk/>
            <pc:sldMk cId="3956428251" sldId="256"/>
            <ac:grpSpMk id="108" creationId="{A2C8816B-132C-4433-807D-BE8737D4604A}"/>
          </ac:grpSpMkLst>
        </pc:grpChg>
        <pc:grpChg chg="add del">
          <ac:chgData name="Lavonne Smith" userId="59754ff0-46dd-450e-bbdc-528d5e6fd33d" providerId="ADAL" clId="{5CC31597-83C5-450B-B40F-5A32FC0AF4EA}" dt="2021-05-07T21:15:57.693" v="1204" actId="26606"/>
          <ac:grpSpMkLst>
            <pc:docMk/>
            <pc:sldMk cId="3956428251" sldId="256"/>
            <ac:grpSpMk id="109" creationId="{89DECC1B-0AAB-435F-81AE-4C770DACCAF5}"/>
          </ac:grpSpMkLst>
        </pc:grpChg>
        <pc:grpChg chg="add del">
          <ac:chgData name="Lavonne Smith" userId="59754ff0-46dd-450e-bbdc-528d5e6fd33d" providerId="ADAL" clId="{5CC31597-83C5-450B-B40F-5A32FC0AF4EA}" dt="2021-05-07T21:16:16.423" v="1210" actId="26606"/>
          <ac:grpSpMkLst>
            <pc:docMk/>
            <pc:sldMk cId="3956428251" sldId="256"/>
            <ac:grpSpMk id="112" creationId="{3FE43375-339B-4A67-BEC7-44D202CA1F73}"/>
          </ac:grpSpMkLst>
        </pc:grpChg>
        <pc:grpChg chg="add del">
          <ac:chgData name="Lavonne Smith" userId="59754ff0-46dd-450e-bbdc-528d5e6fd33d" providerId="ADAL" clId="{5CC31597-83C5-450B-B40F-5A32FC0AF4EA}" dt="2021-05-07T21:16:16.423" v="1210" actId="26606"/>
          <ac:grpSpMkLst>
            <pc:docMk/>
            <pc:sldMk cId="3956428251" sldId="256"/>
            <ac:grpSpMk id="113" creationId="{89DECC1B-0AAB-435F-81AE-4C770DACCAF5}"/>
          </ac:grpSpMkLst>
        </pc:grpChg>
        <pc:grpChg chg="add del">
          <ac:chgData name="Lavonne Smith" userId="59754ff0-46dd-450e-bbdc-528d5e6fd33d" providerId="ADAL" clId="{5CC31597-83C5-450B-B40F-5A32FC0AF4EA}" dt="2021-05-07T21:15:49.100" v="1202" actId="26606"/>
          <ac:grpSpMkLst>
            <pc:docMk/>
            <pc:sldMk cId="3956428251" sldId="256"/>
            <ac:grpSpMk id="118" creationId="{BEB2E44E-30A6-416E-A45D-B1E328629559}"/>
          </ac:grpSpMkLst>
        </pc:grpChg>
        <pc:grpChg chg="add del">
          <ac:chgData name="Lavonne Smith" userId="59754ff0-46dd-450e-bbdc-528d5e6fd33d" providerId="ADAL" clId="{5CC31597-83C5-450B-B40F-5A32FC0AF4EA}" dt="2021-05-07T21:16:20.501" v="1212" actId="26606"/>
          <ac:grpSpMkLst>
            <pc:docMk/>
            <pc:sldMk cId="3956428251" sldId="256"/>
            <ac:grpSpMk id="121" creationId="{BEB2E44E-30A6-416E-A45D-B1E328629559}"/>
          </ac:grpSpMkLst>
        </pc:grpChg>
        <pc:picChg chg="mod ord">
          <ac:chgData name="Lavonne Smith" userId="59754ff0-46dd-450e-bbdc-528d5e6fd33d" providerId="ADAL" clId="{5CC31597-83C5-450B-B40F-5A32FC0AF4EA}" dt="2021-05-07T21:16:28.077" v="1216" actId="26606"/>
          <ac:picMkLst>
            <pc:docMk/>
            <pc:sldMk cId="3956428251" sldId="256"/>
            <ac:picMk id="5" creationId="{7DACE7B9-819E-46A3-97D4-189A76D70342}"/>
          </ac:picMkLst>
        </pc:picChg>
        <pc:picChg chg="add del">
          <ac:chgData name="Lavonne Smith" userId="59754ff0-46dd-450e-bbdc-528d5e6fd33d" providerId="ADAL" clId="{5CC31597-83C5-450B-B40F-5A32FC0AF4EA}" dt="2021-05-07T21:16:00.433" v="1206" actId="26606"/>
          <ac:picMkLst>
            <pc:docMk/>
            <pc:sldMk cId="3956428251" sldId="256"/>
            <ac:picMk id="129" creationId="{7CBAE1BD-B8E4-4029-8AA2-C77E4FED9864}"/>
          </ac:picMkLst>
        </pc:picChg>
        <pc:picChg chg="add del">
          <ac:chgData name="Lavonne Smith" userId="59754ff0-46dd-450e-bbdc-528d5e6fd33d" providerId="ADAL" clId="{5CC31597-83C5-450B-B40F-5A32FC0AF4EA}" dt="2021-05-07T21:16:23.220" v="1214" actId="26606"/>
          <ac:picMkLst>
            <pc:docMk/>
            <pc:sldMk cId="3956428251" sldId="256"/>
            <ac:picMk id="145" creationId="{7CBAE1BD-B8E4-4029-8AA2-C77E4FED9864}"/>
          </ac:picMkLst>
        </pc:picChg>
        <pc:cxnChg chg="add del">
          <ac:chgData name="Lavonne Smith" userId="59754ff0-46dd-450e-bbdc-528d5e6fd33d" providerId="ADAL" clId="{5CC31597-83C5-450B-B40F-5A32FC0AF4EA}" dt="2021-05-06T19:21:28.554" v="319" actId="26606"/>
          <ac:cxnSpMkLst>
            <pc:docMk/>
            <pc:sldMk cId="3956428251" sldId="256"/>
            <ac:cxnSpMk id="19" creationId="{77AB95BF-57D0-4E49-9EF2-408B47C8D40D}"/>
          </ac:cxnSpMkLst>
        </pc:cxnChg>
        <pc:cxnChg chg="add del">
          <ac:chgData name="Lavonne Smith" userId="59754ff0-46dd-450e-bbdc-528d5e6fd33d" providerId="ADAL" clId="{5CC31597-83C5-450B-B40F-5A32FC0AF4EA}" dt="2021-05-06T19:21:33.805" v="321" actId="26606"/>
          <ac:cxnSpMkLst>
            <pc:docMk/>
            <pc:sldMk cId="3956428251" sldId="256"/>
            <ac:cxnSpMk id="24" creationId="{D28A9C89-B313-458F-9C85-515930A51A93}"/>
          </ac:cxnSpMkLst>
        </pc:cxnChg>
        <pc:cxnChg chg="add del">
          <ac:chgData name="Lavonne Smith" userId="59754ff0-46dd-450e-bbdc-528d5e6fd33d" providerId="ADAL" clId="{5CC31597-83C5-450B-B40F-5A32FC0AF4EA}" dt="2021-05-06T19:21:37.674" v="323" actId="26606"/>
          <ac:cxnSpMkLst>
            <pc:docMk/>
            <pc:sldMk cId="3956428251" sldId="256"/>
            <ac:cxnSpMk id="27" creationId="{D28A9C89-B313-458F-9C85-515930A51A93}"/>
          </ac:cxnSpMkLst>
        </pc:cxnChg>
        <pc:cxnChg chg="add del">
          <ac:chgData name="Lavonne Smith" userId="59754ff0-46dd-450e-bbdc-528d5e6fd33d" providerId="ADAL" clId="{5CC31597-83C5-450B-B40F-5A32FC0AF4EA}" dt="2021-05-06T19:22:17.199" v="331"/>
          <ac:cxnSpMkLst>
            <pc:docMk/>
            <pc:sldMk cId="3956428251" sldId="256"/>
            <ac:cxnSpMk id="32" creationId="{D28A9C89-B313-458F-9C85-515930A51A93}"/>
          </ac:cxnSpMkLst>
        </pc:cxnChg>
        <pc:cxnChg chg="add del">
          <ac:chgData name="Lavonne Smith" userId="59754ff0-46dd-450e-bbdc-528d5e6fd33d" providerId="ADAL" clId="{5CC31597-83C5-450B-B40F-5A32FC0AF4EA}" dt="2021-05-07T13:55:55.634" v="827" actId="26606"/>
          <ac:cxnSpMkLst>
            <pc:docMk/>
            <pc:sldMk cId="3956428251" sldId="256"/>
            <ac:cxnSpMk id="64" creationId="{C9C09A4F-8DE1-4622-BAE9-9E65C0252F0F}"/>
          </ac:cxnSpMkLst>
        </pc:cxnChg>
        <pc:cxnChg chg="add del">
          <ac:chgData name="Lavonne Smith" userId="59754ff0-46dd-450e-bbdc-528d5e6fd33d" providerId="ADAL" clId="{5CC31597-83C5-450B-B40F-5A32FC0AF4EA}" dt="2021-05-07T13:55:55.634" v="827" actId="26606"/>
          <ac:cxnSpMkLst>
            <pc:docMk/>
            <pc:sldMk cId="3956428251" sldId="256"/>
            <ac:cxnSpMk id="66" creationId="{7DAD8094-670D-4F60-875A-A60C3CD0C7E6}"/>
          </ac:cxnSpMkLst>
        </pc:cxnChg>
      </pc:sldChg>
      <pc:sldChg chg="addSp delSp modSp add del mod setBg">
        <pc:chgData name="Lavonne Smith" userId="59754ff0-46dd-450e-bbdc-528d5e6fd33d" providerId="ADAL" clId="{5CC31597-83C5-450B-B40F-5A32FC0AF4EA}" dt="2021-05-10T20:00:22.700" v="1224" actId="14100"/>
        <pc:sldMkLst>
          <pc:docMk/>
          <pc:sldMk cId="1485128047" sldId="257"/>
        </pc:sldMkLst>
        <pc:spChg chg="mod">
          <ac:chgData name="Lavonne Smith" userId="59754ff0-46dd-450e-bbdc-528d5e6fd33d" providerId="ADAL" clId="{5CC31597-83C5-450B-B40F-5A32FC0AF4EA}" dt="2021-05-07T20:46:11.681" v="967" actId="207"/>
          <ac:spMkLst>
            <pc:docMk/>
            <pc:sldMk cId="1485128047" sldId="257"/>
            <ac:spMk id="2" creationId="{1344904E-308F-4055-AED4-193F56CC1527}"/>
          </ac:spMkLst>
        </pc:spChg>
        <pc:spChg chg="mod ord">
          <ac:chgData name="Lavonne Smith" userId="59754ff0-46dd-450e-bbdc-528d5e6fd33d" providerId="ADAL" clId="{5CC31597-83C5-450B-B40F-5A32FC0AF4EA}" dt="2021-05-10T20:00:22.700" v="1224" actId="14100"/>
          <ac:spMkLst>
            <pc:docMk/>
            <pc:sldMk cId="1485128047" sldId="257"/>
            <ac:spMk id="3" creationId="{2CAD1308-2AA0-434B-9BCF-0EC867406B96}"/>
          </ac:spMkLst>
        </pc:spChg>
        <pc:spChg chg="mod">
          <ac:chgData name="Lavonne Smith" userId="59754ff0-46dd-450e-bbdc-528d5e6fd33d" providerId="ADAL" clId="{5CC31597-83C5-450B-B40F-5A32FC0AF4EA}" dt="2021-05-07T20:30:52.107" v="850" actId="26606"/>
          <ac:spMkLst>
            <pc:docMk/>
            <pc:sldMk cId="1485128047" sldId="257"/>
            <ac:spMk id="4" creationId="{7669EAFE-A6CF-4E0D-BDE4-C8B78A160AC8}"/>
          </ac:spMkLst>
        </pc:spChg>
        <pc:spChg chg="mod">
          <ac:chgData name="Lavonne Smith" userId="59754ff0-46dd-450e-bbdc-528d5e6fd33d" providerId="ADAL" clId="{5CC31597-83C5-450B-B40F-5A32FC0AF4EA}" dt="2021-05-07T20:30:52.107" v="850" actId="26606"/>
          <ac:spMkLst>
            <pc:docMk/>
            <pc:sldMk cId="1485128047" sldId="257"/>
            <ac:spMk id="6" creationId="{050AA56D-7A64-4122-B1D9-D8CFF1DACF61}"/>
          </ac:spMkLst>
        </pc:spChg>
        <pc:spChg chg="mod">
          <ac:chgData name="Lavonne Smith" userId="59754ff0-46dd-450e-bbdc-528d5e6fd33d" providerId="ADAL" clId="{5CC31597-83C5-450B-B40F-5A32FC0AF4EA}" dt="2021-05-07T20:30:52.107" v="850" actId="26606"/>
          <ac:spMkLst>
            <pc:docMk/>
            <pc:sldMk cId="1485128047" sldId="257"/>
            <ac:spMk id="7" creationId="{6EB9C9E7-CF5E-480D-A31A-2E74BA481FB3}"/>
          </ac:spMkLst>
        </pc:spChg>
        <pc:spChg chg="mod">
          <ac:chgData name="Lavonne Smith" userId="59754ff0-46dd-450e-bbdc-528d5e6fd33d" providerId="ADAL" clId="{5CC31597-83C5-450B-B40F-5A32FC0AF4EA}" dt="2021-05-07T20:30:52.107" v="850" actId="26606"/>
          <ac:spMkLst>
            <pc:docMk/>
            <pc:sldMk cId="1485128047" sldId="257"/>
            <ac:spMk id="8" creationId="{3D600616-9DA6-4E76-BDBA-AA7B2CD1BE64}"/>
          </ac:spMkLst>
        </pc:spChg>
        <pc:spChg chg="mod">
          <ac:chgData name="Lavonne Smith" userId="59754ff0-46dd-450e-bbdc-528d5e6fd33d" providerId="ADAL" clId="{5CC31597-83C5-450B-B40F-5A32FC0AF4EA}" dt="2021-05-07T20:30:52.107" v="850" actId="26606"/>
          <ac:spMkLst>
            <pc:docMk/>
            <pc:sldMk cId="1485128047" sldId="257"/>
            <ac:spMk id="9" creationId="{B43FDD3A-3118-4782-904D-5CE936B5B45C}"/>
          </ac:spMkLst>
        </pc:spChg>
        <pc:spChg chg="add del">
          <ac:chgData name="Lavonne Smith" userId="59754ff0-46dd-450e-bbdc-528d5e6fd33d" providerId="ADAL" clId="{5CC31597-83C5-450B-B40F-5A32FC0AF4EA}" dt="2021-05-06T19:26:34.822" v="505" actId="26606"/>
          <ac:spMkLst>
            <pc:docMk/>
            <pc:sldMk cId="1485128047" sldId="257"/>
            <ac:spMk id="10" creationId="{59A309A7-1751-4ABE-A3C1-EEC40366AD89}"/>
          </ac:spMkLst>
        </pc:spChg>
        <pc:spChg chg="mod">
          <ac:chgData name="Lavonne Smith" userId="59754ff0-46dd-450e-bbdc-528d5e6fd33d" providerId="ADAL" clId="{5CC31597-83C5-450B-B40F-5A32FC0AF4EA}" dt="2021-05-07T20:30:52.107" v="850" actId="26606"/>
          <ac:spMkLst>
            <pc:docMk/>
            <pc:sldMk cId="1485128047" sldId="257"/>
            <ac:spMk id="10" creationId="{AE708F9B-84AF-4AA3-9142-0427D3930038}"/>
          </ac:spMkLst>
        </pc:spChg>
        <pc:spChg chg="add del">
          <ac:chgData name="Lavonne Smith" userId="59754ff0-46dd-450e-bbdc-528d5e6fd33d" providerId="ADAL" clId="{5CC31597-83C5-450B-B40F-5A32FC0AF4EA}" dt="2021-05-06T19:26:34.822" v="505" actId="26606"/>
          <ac:spMkLst>
            <pc:docMk/>
            <pc:sldMk cId="1485128047" sldId="257"/>
            <ac:spMk id="12" creationId="{967D8EB6-EAE1-4F9C-B398-83321E287204}"/>
          </ac:spMkLst>
        </pc:spChg>
        <pc:spChg chg="add del">
          <ac:chgData name="Lavonne Smith" userId="59754ff0-46dd-450e-bbdc-528d5e6fd33d" providerId="ADAL" clId="{5CC31597-83C5-450B-B40F-5A32FC0AF4EA}" dt="2021-05-07T20:30:52.107" v="850" actId="26606"/>
          <ac:spMkLst>
            <pc:docMk/>
            <pc:sldMk cId="1485128047" sldId="257"/>
            <ac:spMk id="13" creationId="{BE0C1D5B-DAD5-442B-92B7-5C2B73978D20}"/>
          </ac:spMkLst>
        </pc:spChg>
        <pc:spChg chg="add del">
          <ac:chgData name="Lavonne Smith" userId="59754ff0-46dd-450e-bbdc-528d5e6fd33d" providerId="ADAL" clId="{5CC31597-83C5-450B-B40F-5A32FC0AF4EA}" dt="2021-05-07T20:28:00.964" v="840" actId="26606"/>
          <ac:spMkLst>
            <pc:docMk/>
            <pc:sldMk cId="1485128047" sldId="257"/>
            <ac:spMk id="15" creationId="{FF0330B1-AAAC-427D-8A95-40380162BC65}"/>
          </ac:spMkLst>
        </pc:spChg>
        <pc:picChg chg="mod">
          <ac:chgData name="Lavonne Smith" userId="59754ff0-46dd-450e-bbdc-528d5e6fd33d" providerId="ADAL" clId="{5CC31597-83C5-450B-B40F-5A32FC0AF4EA}" dt="2021-05-07T20:30:52.107" v="850" actId="26606"/>
          <ac:picMkLst>
            <pc:docMk/>
            <pc:sldMk cId="1485128047" sldId="257"/>
            <ac:picMk id="5" creationId="{9CC620ED-74E7-4E15-9A18-8E93AD4E547F}"/>
          </ac:picMkLst>
        </pc:picChg>
      </pc:sldChg>
      <pc:sldChg chg="modSp del mod">
        <pc:chgData name="Lavonne Smith" userId="59754ff0-46dd-450e-bbdc-528d5e6fd33d" providerId="ADAL" clId="{5CC31597-83C5-450B-B40F-5A32FC0AF4EA}" dt="2021-05-07T20:28:04.953" v="841" actId="47"/>
        <pc:sldMkLst>
          <pc:docMk/>
          <pc:sldMk cId="2727763186" sldId="258"/>
        </pc:sldMkLst>
        <pc:spChg chg="mod">
          <ac:chgData name="Lavonne Smith" userId="59754ff0-46dd-450e-bbdc-528d5e6fd33d" providerId="ADAL" clId="{5CC31597-83C5-450B-B40F-5A32FC0AF4EA}" dt="2021-05-06T19:25:50.411" v="499"/>
          <ac:spMkLst>
            <pc:docMk/>
            <pc:sldMk cId="2727763186" sldId="258"/>
            <ac:spMk id="2" creationId="{5B9256B0-6F59-4CF9-958A-A75FC5EEF763}"/>
          </ac:spMkLst>
        </pc:spChg>
        <pc:spChg chg="mod">
          <ac:chgData name="Lavonne Smith" userId="59754ff0-46dd-450e-bbdc-528d5e6fd33d" providerId="ADAL" clId="{5CC31597-83C5-450B-B40F-5A32FC0AF4EA}" dt="2021-05-06T19:25:41.178" v="480" actId="27636"/>
          <ac:spMkLst>
            <pc:docMk/>
            <pc:sldMk cId="2727763186" sldId="258"/>
            <ac:spMk id="3" creationId="{A4B8C405-775F-48F5-ADD0-509E082245D2}"/>
          </ac:spMkLst>
        </pc:spChg>
      </pc:sldChg>
      <pc:sldChg chg="modSp del mod">
        <pc:chgData name="Lavonne Smith" userId="59754ff0-46dd-450e-bbdc-528d5e6fd33d" providerId="ADAL" clId="{5CC31597-83C5-450B-B40F-5A32FC0AF4EA}" dt="2021-05-07T20:28:07.702" v="844" actId="47"/>
        <pc:sldMkLst>
          <pc:docMk/>
          <pc:sldMk cId="14974214" sldId="259"/>
        </pc:sldMkLst>
        <pc:spChg chg="mod">
          <ac:chgData name="Lavonne Smith" userId="59754ff0-46dd-450e-bbdc-528d5e6fd33d" providerId="ADAL" clId="{5CC31597-83C5-450B-B40F-5A32FC0AF4EA}" dt="2021-05-06T19:25:50.411" v="499"/>
          <ac:spMkLst>
            <pc:docMk/>
            <pc:sldMk cId="14974214" sldId="259"/>
            <ac:spMk id="2" creationId="{50383BA7-E929-46DE-9ADD-38931B646CF9}"/>
          </ac:spMkLst>
        </pc:spChg>
        <pc:spChg chg="mod">
          <ac:chgData name="Lavonne Smith" userId="59754ff0-46dd-450e-bbdc-528d5e6fd33d" providerId="ADAL" clId="{5CC31597-83C5-450B-B40F-5A32FC0AF4EA}" dt="2021-05-06T19:25:41.214" v="482" actId="27636"/>
          <ac:spMkLst>
            <pc:docMk/>
            <pc:sldMk cId="14974214" sldId="259"/>
            <ac:spMk id="3" creationId="{F2887D9B-AB29-4F22-9DB8-D213049D2A95}"/>
          </ac:spMkLst>
        </pc:spChg>
      </pc:sldChg>
      <pc:sldChg chg="modSp del mod">
        <pc:chgData name="Lavonne Smith" userId="59754ff0-46dd-450e-bbdc-528d5e6fd33d" providerId="ADAL" clId="{5CC31597-83C5-450B-B40F-5A32FC0AF4EA}" dt="2021-05-07T20:28:05.645" v="842" actId="47"/>
        <pc:sldMkLst>
          <pc:docMk/>
          <pc:sldMk cId="3686012775" sldId="260"/>
        </pc:sldMkLst>
        <pc:spChg chg="mod">
          <ac:chgData name="Lavonne Smith" userId="59754ff0-46dd-450e-bbdc-528d5e6fd33d" providerId="ADAL" clId="{5CC31597-83C5-450B-B40F-5A32FC0AF4EA}" dt="2021-05-06T19:25:50.411" v="499"/>
          <ac:spMkLst>
            <pc:docMk/>
            <pc:sldMk cId="3686012775" sldId="260"/>
            <ac:spMk id="2" creationId="{5B9256B0-6F59-4CF9-958A-A75FC5EEF763}"/>
          </ac:spMkLst>
        </pc:spChg>
        <pc:spChg chg="mod">
          <ac:chgData name="Lavonne Smith" userId="59754ff0-46dd-450e-bbdc-528d5e6fd33d" providerId="ADAL" clId="{5CC31597-83C5-450B-B40F-5A32FC0AF4EA}" dt="2021-05-06T19:25:50.411" v="499"/>
          <ac:spMkLst>
            <pc:docMk/>
            <pc:sldMk cId="3686012775" sldId="260"/>
            <ac:spMk id="3" creationId="{A4B8C405-775F-48F5-ADD0-509E082245D2}"/>
          </ac:spMkLst>
        </pc:spChg>
      </pc:sldChg>
      <pc:sldChg chg="modSp del mod">
        <pc:chgData name="Lavonne Smith" userId="59754ff0-46dd-450e-bbdc-528d5e6fd33d" providerId="ADAL" clId="{5CC31597-83C5-450B-B40F-5A32FC0AF4EA}" dt="2021-05-07T20:28:06.564" v="843" actId="47"/>
        <pc:sldMkLst>
          <pc:docMk/>
          <pc:sldMk cId="1603613488" sldId="261"/>
        </pc:sldMkLst>
        <pc:spChg chg="mod">
          <ac:chgData name="Lavonne Smith" userId="59754ff0-46dd-450e-bbdc-528d5e6fd33d" providerId="ADAL" clId="{5CC31597-83C5-450B-B40F-5A32FC0AF4EA}" dt="2021-05-06T19:25:50.411" v="499"/>
          <ac:spMkLst>
            <pc:docMk/>
            <pc:sldMk cId="1603613488" sldId="261"/>
            <ac:spMk id="2" creationId="{5B9256B0-6F59-4CF9-958A-A75FC5EEF763}"/>
          </ac:spMkLst>
        </pc:spChg>
        <pc:spChg chg="mod">
          <ac:chgData name="Lavonne Smith" userId="59754ff0-46dd-450e-bbdc-528d5e6fd33d" providerId="ADAL" clId="{5CC31597-83C5-450B-B40F-5A32FC0AF4EA}" dt="2021-05-06T19:25:50.411" v="499"/>
          <ac:spMkLst>
            <pc:docMk/>
            <pc:sldMk cId="1603613488" sldId="261"/>
            <ac:spMk id="3" creationId="{A4B8C405-775F-48F5-ADD0-509E082245D2}"/>
          </ac:spMkLst>
        </pc:spChg>
      </pc:sldChg>
      <pc:sldChg chg="addSp delSp modSp mod delDesignElem">
        <pc:chgData name="Lavonne Smith" userId="59754ff0-46dd-450e-bbdc-528d5e6fd33d" providerId="ADAL" clId="{5CC31597-83C5-450B-B40F-5A32FC0AF4EA}" dt="2021-05-07T20:45:31.952" v="960" actId="113"/>
        <pc:sldMkLst>
          <pc:docMk/>
          <pc:sldMk cId="3883483211" sldId="262"/>
        </pc:sldMkLst>
        <pc:spChg chg="mod">
          <ac:chgData name="Lavonne Smith" userId="59754ff0-46dd-450e-bbdc-528d5e6fd33d" providerId="ADAL" clId="{5CC31597-83C5-450B-B40F-5A32FC0AF4EA}" dt="2021-05-07T20:45:31.952" v="960" actId="113"/>
          <ac:spMkLst>
            <pc:docMk/>
            <pc:sldMk cId="3883483211" sldId="262"/>
            <ac:spMk id="2" creationId="{75D2FF2D-CA78-442B-904F-C225B11F5310}"/>
          </ac:spMkLst>
        </pc:spChg>
        <pc:spChg chg="add mod">
          <ac:chgData name="Lavonne Smith" userId="59754ff0-46dd-450e-bbdc-528d5e6fd33d" providerId="ADAL" clId="{5CC31597-83C5-450B-B40F-5A32FC0AF4EA}" dt="2021-05-07T20:44:58.214" v="955" actId="207"/>
          <ac:spMkLst>
            <pc:docMk/>
            <pc:sldMk cId="3883483211" sldId="262"/>
            <ac:spMk id="7" creationId="{955A2079-FA98-4876-80F0-72364A7D2EA4}"/>
          </ac:spMkLst>
        </pc:spChg>
        <pc:spChg chg="del">
          <ac:chgData name="Lavonne Smith" userId="59754ff0-46dd-450e-bbdc-528d5e6fd33d" providerId="ADAL" clId="{5CC31597-83C5-450B-B40F-5A32FC0AF4EA}" dt="2021-05-06T19:15:25.785" v="2"/>
          <ac:spMkLst>
            <pc:docMk/>
            <pc:sldMk cId="3883483211" sldId="262"/>
            <ac:spMk id="10" creationId="{42285737-90EE-47DC-AC80-8AE156B11969}"/>
          </ac:spMkLst>
        </pc:spChg>
        <pc:grpChg chg="del">
          <ac:chgData name="Lavonne Smith" userId="59754ff0-46dd-450e-bbdc-528d5e6fd33d" providerId="ADAL" clId="{5CC31597-83C5-450B-B40F-5A32FC0AF4EA}" dt="2021-05-06T19:15:25.785" v="2"/>
          <ac:grpSpMkLst>
            <pc:docMk/>
            <pc:sldMk cId="3883483211" sldId="262"/>
            <ac:grpSpMk id="12" creationId="{B57BDC17-F1B3-455F-BBF1-680AA1F25C06}"/>
          </ac:grpSpMkLst>
        </pc:grpChg>
        <pc:graphicFrameChg chg="mod modGraphic">
          <ac:chgData name="Lavonne Smith" userId="59754ff0-46dd-450e-bbdc-528d5e6fd33d" providerId="ADAL" clId="{5CC31597-83C5-450B-B40F-5A32FC0AF4EA}" dt="2021-05-07T20:45:18.566" v="959" actId="207"/>
          <ac:graphicFrameMkLst>
            <pc:docMk/>
            <pc:sldMk cId="3883483211" sldId="262"/>
            <ac:graphicFrameMk id="5" creationId="{446031B2-CD57-4286-B50B-BAFEA72EED2A}"/>
          </ac:graphicFrameMkLst>
        </pc:graphicFrameChg>
      </pc:sldChg>
      <pc:sldChg chg="addSp delSp modSp del mod setBg">
        <pc:chgData name="Lavonne Smith" userId="59754ff0-46dd-450e-bbdc-528d5e6fd33d" providerId="ADAL" clId="{5CC31597-83C5-450B-B40F-5A32FC0AF4EA}" dt="2021-05-07T20:50:29.742" v="989" actId="47"/>
        <pc:sldMkLst>
          <pc:docMk/>
          <pc:sldMk cId="325603526" sldId="264"/>
        </pc:sldMkLst>
        <pc:spChg chg="mod">
          <ac:chgData name="Lavonne Smith" userId="59754ff0-46dd-450e-bbdc-528d5e6fd33d" providerId="ADAL" clId="{5CC31597-83C5-450B-B40F-5A32FC0AF4EA}" dt="2021-05-07T20:37:35.859" v="898" actId="14100"/>
          <ac:spMkLst>
            <pc:docMk/>
            <pc:sldMk cId="325603526" sldId="264"/>
            <ac:spMk id="2" creationId="{551F5D0E-9626-4529-AD2C-4DA98A231E25}"/>
          </ac:spMkLst>
        </pc:spChg>
        <pc:spChg chg="mod">
          <ac:chgData name="Lavonne Smith" userId="59754ff0-46dd-450e-bbdc-528d5e6fd33d" providerId="ADAL" clId="{5CC31597-83C5-450B-B40F-5A32FC0AF4EA}" dt="2021-05-06T19:41:35.126" v="565" actId="26606"/>
          <ac:spMkLst>
            <pc:docMk/>
            <pc:sldMk cId="325603526" sldId="264"/>
            <ac:spMk id="3" creationId="{EC1E4328-4C3A-4779-975C-B3846C4CB216}"/>
          </ac:spMkLst>
        </pc:spChg>
        <pc:spChg chg="add del">
          <ac:chgData name="Lavonne Smith" userId="59754ff0-46dd-450e-bbdc-528d5e6fd33d" providerId="ADAL" clId="{5CC31597-83C5-450B-B40F-5A32FC0AF4EA}" dt="2021-05-06T19:41:24.559" v="556" actId="26606"/>
          <ac:spMkLst>
            <pc:docMk/>
            <pc:sldMk cId="325603526" sldId="264"/>
            <ac:spMk id="5" creationId="{09588DA8-065E-4F6F-8EFD-43104AB2E0CF}"/>
          </ac:spMkLst>
        </pc:spChg>
        <pc:spChg chg="add del">
          <ac:chgData name="Lavonne Smith" userId="59754ff0-46dd-450e-bbdc-528d5e6fd33d" providerId="ADAL" clId="{5CC31597-83C5-450B-B40F-5A32FC0AF4EA}" dt="2021-05-06T19:41:24.559" v="556" actId="26606"/>
          <ac:spMkLst>
            <pc:docMk/>
            <pc:sldMk cId="325603526" sldId="264"/>
            <ac:spMk id="6" creationId="{C4285719-470E-454C-AF62-8323075F1F5B}"/>
          </ac:spMkLst>
        </pc:spChg>
        <pc:spChg chg="add del">
          <ac:chgData name="Lavonne Smith" userId="59754ff0-46dd-450e-bbdc-528d5e6fd33d" providerId="ADAL" clId="{5CC31597-83C5-450B-B40F-5A32FC0AF4EA}" dt="2021-05-06T19:41:24.559" v="556" actId="26606"/>
          <ac:spMkLst>
            <pc:docMk/>
            <pc:sldMk cId="325603526" sldId="264"/>
            <ac:spMk id="7" creationId="{CD9FE4EF-C4D8-49A0-B2FF-81D8DB7D8A24}"/>
          </ac:spMkLst>
        </pc:spChg>
        <pc:spChg chg="add del">
          <ac:chgData name="Lavonne Smith" userId="59754ff0-46dd-450e-bbdc-528d5e6fd33d" providerId="ADAL" clId="{5CC31597-83C5-450B-B40F-5A32FC0AF4EA}" dt="2021-05-06T19:30:18.823" v="531" actId="26606"/>
          <ac:spMkLst>
            <pc:docMk/>
            <pc:sldMk cId="325603526" sldId="264"/>
            <ac:spMk id="8" creationId="{CBB2B1F0-0DD6-4744-9A46-7A344FB48E40}"/>
          </ac:spMkLst>
        </pc:spChg>
        <pc:spChg chg="add del">
          <ac:chgData name="Lavonne Smith" userId="59754ff0-46dd-450e-bbdc-528d5e6fd33d" providerId="ADAL" clId="{5CC31597-83C5-450B-B40F-5A32FC0AF4EA}" dt="2021-05-06T19:30:18.823" v="531" actId="26606"/>
          <ac:spMkLst>
            <pc:docMk/>
            <pc:sldMk cId="325603526" sldId="264"/>
            <ac:spMk id="10" creationId="{52D502E5-F6B4-4D58-B4AE-FC466FF15EE8}"/>
          </ac:spMkLst>
        </pc:spChg>
        <pc:spChg chg="add del">
          <ac:chgData name="Lavonne Smith" userId="59754ff0-46dd-450e-bbdc-528d5e6fd33d" providerId="ADAL" clId="{5CC31597-83C5-450B-B40F-5A32FC0AF4EA}" dt="2021-05-06T19:30:18.823" v="531" actId="26606"/>
          <ac:spMkLst>
            <pc:docMk/>
            <pc:sldMk cId="325603526" sldId="264"/>
            <ac:spMk id="12" creationId="{9DECDBF4-02B6-4BB4-B65B-B8107AD6A9E8}"/>
          </ac:spMkLst>
        </pc:spChg>
        <pc:spChg chg="add del">
          <ac:chgData name="Lavonne Smith" userId="59754ff0-46dd-450e-bbdc-528d5e6fd33d" providerId="ADAL" clId="{5CC31597-83C5-450B-B40F-5A32FC0AF4EA}" dt="2021-05-06T19:41:24.559" v="556" actId="26606"/>
          <ac:spMkLst>
            <pc:docMk/>
            <pc:sldMk cId="325603526" sldId="264"/>
            <ac:spMk id="14" creationId="{4300840D-0A0B-4512-BACA-B439D5B9C57C}"/>
          </ac:spMkLst>
        </pc:spChg>
        <pc:spChg chg="add del">
          <ac:chgData name="Lavonne Smith" userId="59754ff0-46dd-450e-bbdc-528d5e6fd33d" providerId="ADAL" clId="{5CC31597-83C5-450B-B40F-5A32FC0AF4EA}" dt="2021-05-06T19:41:24.559" v="556" actId="26606"/>
          <ac:spMkLst>
            <pc:docMk/>
            <pc:sldMk cId="325603526" sldId="264"/>
            <ac:spMk id="16" creationId="{D2B78728-A580-49A7-84F9-6EF6F583ADE0}"/>
          </ac:spMkLst>
        </pc:spChg>
        <pc:spChg chg="add del">
          <ac:chgData name="Lavonne Smith" userId="59754ff0-46dd-450e-bbdc-528d5e6fd33d" providerId="ADAL" clId="{5CC31597-83C5-450B-B40F-5A32FC0AF4EA}" dt="2021-05-06T19:41:24.559" v="556" actId="26606"/>
          <ac:spMkLst>
            <pc:docMk/>
            <pc:sldMk cId="325603526" sldId="264"/>
            <ac:spMk id="18" creationId="{38FAA1A1-D861-433F-88FA-1E9D6FD31D11}"/>
          </ac:spMkLst>
        </pc:spChg>
        <pc:spChg chg="add del">
          <ac:chgData name="Lavonne Smith" userId="59754ff0-46dd-450e-bbdc-528d5e6fd33d" providerId="ADAL" clId="{5CC31597-83C5-450B-B40F-5A32FC0AF4EA}" dt="2021-05-06T19:41:24.559" v="556" actId="26606"/>
          <ac:spMkLst>
            <pc:docMk/>
            <pc:sldMk cId="325603526" sldId="264"/>
            <ac:spMk id="20" creationId="{8D71EDA1-87BF-4D5D-AB79-F346FD19278A}"/>
          </ac:spMkLst>
        </pc:spChg>
        <pc:spChg chg="add del">
          <ac:chgData name="Lavonne Smith" userId="59754ff0-46dd-450e-bbdc-528d5e6fd33d" providerId="ADAL" clId="{5CC31597-83C5-450B-B40F-5A32FC0AF4EA}" dt="2021-05-06T19:41:28.004" v="558" actId="26606"/>
          <ac:spMkLst>
            <pc:docMk/>
            <pc:sldMk cId="325603526" sldId="264"/>
            <ac:spMk id="22" creationId="{1B15ED52-F352-441B-82BF-E0EA34836D08}"/>
          </ac:spMkLst>
        </pc:spChg>
        <pc:spChg chg="add del">
          <ac:chgData name="Lavonne Smith" userId="59754ff0-46dd-450e-bbdc-528d5e6fd33d" providerId="ADAL" clId="{5CC31597-83C5-450B-B40F-5A32FC0AF4EA}" dt="2021-05-06T19:41:28.004" v="558" actId="26606"/>
          <ac:spMkLst>
            <pc:docMk/>
            <pc:sldMk cId="325603526" sldId="264"/>
            <ac:spMk id="23" creationId="{3B2E3793-BFE6-45A2-9B7B-E18844431C99}"/>
          </ac:spMkLst>
        </pc:spChg>
        <pc:spChg chg="add del">
          <ac:chgData name="Lavonne Smith" userId="59754ff0-46dd-450e-bbdc-528d5e6fd33d" providerId="ADAL" clId="{5CC31597-83C5-450B-B40F-5A32FC0AF4EA}" dt="2021-05-06T19:41:28.004" v="558" actId="26606"/>
          <ac:spMkLst>
            <pc:docMk/>
            <pc:sldMk cId="325603526" sldId="264"/>
            <ac:spMk id="24" creationId="{BC4C4868-CB8F-4AF9-9CDB-8108F2C19B67}"/>
          </ac:spMkLst>
        </pc:spChg>
        <pc:spChg chg="add del">
          <ac:chgData name="Lavonne Smith" userId="59754ff0-46dd-450e-bbdc-528d5e6fd33d" providerId="ADAL" clId="{5CC31597-83C5-450B-B40F-5A32FC0AF4EA}" dt="2021-05-06T19:41:28.004" v="558" actId="26606"/>
          <ac:spMkLst>
            <pc:docMk/>
            <pc:sldMk cId="325603526" sldId="264"/>
            <ac:spMk id="25" creationId="{375E0459-6403-40CD-989D-56A4407CA12E}"/>
          </ac:spMkLst>
        </pc:spChg>
        <pc:spChg chg="add del">
          <ac:chgData name="Lavonne Smith" userId="59754ff0-46dd-450e-bbdc-528d5e6fd33d" providerId="ADAL" clId="{5CC31597-83C5-450B-B40F-5A32FC0AF4EA}" dt="2021-05-06T19:41:28.004" v="558" actId="26606"/>
          <ac:spMkLst>
            <pc:docMk/>
            <pc:sldMk cId="325603526" sldId="264"/>
            <ac:spMk id="26" creationId="{53E5B1A8-3AC9-4BD1-9BBC-78CA94F2D1BA}"/>
          </ac:spMkLst>
        </pc:spChg>
        <pc:spChg chg="add del">
          <ac:chgData name="Lavonne Smith" userId="59754ff0-46dd-450e-bbdc-528d5e6fd33d" providerId="ADAL" clId="{5CC31597-83C5-450B-B40F-5A32FC0AF4EA}" dt="2021-05-06T19:41:30.207" v="560" actId="26606"/>
          <ac:spMkLst>
            <pc:docMk/>
            <pc:sldMk cId="325603526" sldId="264"/>
            <ac:spMk id="85" creationId="{E3E51905-F374-4E1A-97CF-B741584B74D5}"/>
          </ac:spMkLst>
        </pc:spChg>
        <pc:spChg chg="add del">
          <ac:chgData name="Lavonne Smith" userId="59754ff0-46dd-450e-bbdc-528d5e6fd33d" providerId="ADAL" clId="{5CC31597-83C5-450B-B40F-5A32FC0AF4EA}" dt="2021-05-06T19:41:30.207" v="560" actId="26606"/>
          <ac:spMkLst>
            <pc:docMk/>
            <pc:sldMk cId="325603526" sldId="264"/>
            <ac:spMk id="86" creationId="{DDD926EC-6F88-4D89-9AED-1C4C1AC00E22}"/>
          </ac:spMkLst>
        </pc:spChg>
        <pc:spChg chg="add del">
          <ac:chgData name="Lavonne Smith" userId="59754ff0-46dd-450e-bbdc-528d5e6fd33d" providerId="ADAL" clId="{5CC31597-83C5-450B-B40F-5A32FC0AF4EA}" dt="2021-05-06T19:41:30.207" v="560" actId="26606"/>
          <ac:spMkLst>
            <pc:docMk/>
            <pc:sldMk cId="325603526" sldId="264"/>
            <ac:spMk id="87" creationId="{A210685A-6235-45A7-850D-A6F555466EF7}"/>
          </ac:spMkLst>
        </pc:spChg>
        <pc:spChg chg="add del">
          <ac:chgData name="Lavonne Smith" userId="59754ff0-46dd-450e-bbdc-528d5e6fd33d" providerId="ADAL" clId="{5CC31597-83C5-450B-B40F-5A32FC0AF4EA}" dt="2021-05-06T19:41:31.804" v="562" actId="26606"/>
          <ac:spMkLst>
            <pc:docMk/>
            <pc:sldMk cId="325603526" sldId="264"/>
            <ac:spMk id="98" creationId="{09588DA8-065E-4F6F-8EFD-43104AB2E0CF}"/>
          </ac:spMkLst>
        </pc:spChg>
        <pc:spChg chg="add del">
          <ac:chgData name="Lavonne Smith" userId="59754ff0-46dd-450e-bbdc-528d5e6fd33d" providerId="ADAL" clId="{5CC31597-83C5-450B-B40F-5A32FC0AF4EA}" dt="2021-05-06T19:41:31.804" v="562" actId="26606"/>
          <ac:spMkLst>
            <pc:docMk/>
            <pc:sldMk cId="325603526" sldId="264"/>
            <ac:spMk id="99" creationId="{C4285719-470E-454C-AF62-8323075F1F5B}"/>
          </ac:spMkLst>
        </pc:spChg>
        <pc:spChg chg="add del">
          <ac:chgData name="Lavonne Smith" userId="59754ff0-46dd-450e-bbdc-528d5e6fd33d" providerId="ADAL" clId="{5CC31597-83C5-450B-B40F-5A32FC0AF4EA}" dt="2021-05-06T19:41:31.804" v="562" actId="26606"/>
          <ac:spMkLst>
            <pc:docMk/>
            <pc:sldMk cId="325603526" sldId="264"/>
            <ac:spMk id="100" creationId="{CD9FE4EF-C4D8-49A0-B2FF-81D8DB7D8A24}"/>
          </ac:spMkLst>
        </pc:spChg>
        <pc:spChg chg="add del">
          <ac:chgData name="Lavonne Smith" userId="59754ff0-46dd-450e-bbdc-528d5e6fd33d" providerId="ADAL" clId="{5CC31597-83C5-450B-B40F-5A32FC0AF4EA}" dt="2021-05-06T19:41:31.804" v="562" actId="26606"/>
          <ac:spMkLst>
            <pc:docMk/>
            <pc:sldMk cId="325603526" sldId="264"/>
            <ac:spMk id="101" creationId="{4300840D-0A0B-4512-BACA-B439D5B9C57C}"/>
          </ac:spMkLst>
        </pc:spChg>
        <pc:spChg chg="add del">
          <ac:chgData name="Lavonne Smith" userId="59754ff0-46dd-450e-bbdc-528d5e6fd33d" providerId="ADAL" clId="{5CC31597-83C5-450B-B40F-5A32FC0AF4EA}" dt="2021-05-06T19:41:31.804" v="562" actId="26606"/>
          <ac:spMkLst>
            <pc:docMk/>
            <pc:sldMk cId="325603526" sldId="264"/>
            <ac:spMk id="102" creationId="{D2B78728-A580-49A7-84F9-6EF6F583ADE0}"/>
          </ac:spMkLst>
        </pc:spChg>
        <pc:spChg chg="add del">
          <ac:chgData name="Lavonne Smith" userId="59754ff0-46dd-450e-bbdc-528d5e6fd33d" providerId="ADAL" clId="{5CC31597-83C5-450B-B40F-5A32FC0AF4EA}" dt="2021-05-06T19:41:31.804" v="562" actId="26606"/>
          <ac:spMkLst>
            <pc:docMk/>
            <pc:sldMk cId="325603526" sldId="264"/>
            <ac:spMk id="103" creationId="{38FAA1A1-D861-433F-88FA-1E9D6FD31D11}"/>
          </ac:spMkLst>
        </pc:spChg>
        <pc:spChg chg="add del">
          <ac:chgData name="Lavonne Smith" userId="59754ff0-46dd-450e-bbdc-528d5e6fd33d" providerId="ADAL" clId="{5CC31597-83C5-450B-B40F-5A32FC0AF4EA}" dt="2021-05-06T19:41:31.804" v="562" actId="26606"/>
          <ac:spMkLst>
            <pc:docMk/>
            <pc:sldMk cId="325603526" sldId="264"/>
            <ac:spMk id="104" creationId="{8D71EDA1-87BF-4D5D-AB79-F346FD19278A}"/>
          </ac:spMkLst>
        </pc:spChg>
        <pc:spChg chg="add del">
          <ac:chgData name="Lavonne Smith" userId="59754ff0-46dd-450e-bbdc-528d5e6fd33d" providerId="ADAL" clId="{5CC31597-83C5-450B-B40F-5A32FC0AF4EA}" dt="2021-05-06T19:41:35.107" v="564" actId="26606"/>
          <ac:spMkLst>
            <pc:docMk/>
            <pc:sldMk cId="325603526" sldId="264"/>
            <ac:spMk id="106" creationId="{E3E51905-F374-4E1A-97CF-B741584B74D5}"/>
          </ac:spMkLst>
        </pc:spChg>
        <pc:spChg chg="add del">
          <ac:chgData name="Lavonne Smith" userId="59754ff0-46dd-450e-bbdc-528d5e6fd33d" providerId="ADAL" clId="{5CC31597-83C5-450B-B40F-5A32FC0AF4EA}" dt="2021-05-06T19:41:35.107" v="564" actId="26606"/>
          <ac:spMkLst>
            <pc:docMk/>
            <pc:sldMk cId="325603526" sldId="264"/>
            <ac:spMk id="107" creationId="{DDD926EC-6F88-4D89-9AED-1C4C1AC00E22}"/>
          </ac:spMkLst>
        </pc:spChg>
        <pc:spChg chg="add del">
          <ac:chgData name="Lavonne Smith" userId="59754ff0-46dd-450e-bbdc-528d5e6fd33d" providerId="ADAL" clId="{5CC31597-83C5-450B-B40F-5A32FC0AF4EA}" dt="2021-05-06T19:41:35.107" v="564" actId="26606"/>
          <ac:spMkLst>
            <pc:docMk/>
            <pc:sldMk cId="325603526" sldId="264"/>
            <ac:spMk id="108" creationId="{A210685A-6235-45A7-850D-A6F555466EF7}"/>
          </ac:spMkLst>
        </pc:spChg>
        <pc:spChg chg="add">
          <ac:chgData name="Lavonne Smith" userId="59754ff0-46dd-450e-bbdc-528d5e6fd33d" providerId="ADAL" clId="{5CC31597-83C5-450B-B40F-5A32FC0AF4EA}" dt="2021-05-06T19:41:35.126" v="565" actId="26606"/>
          <ac:spMkLst>
            <pc:docMk/>
            <pc:sldMk cId="325603526" sldId="264"/>
            <ac:spMk id="120" creationId="{09588DA8-065E-4F6F-8EFD-43104AB2E0CF}"/>
          </ac:spMkLst>
        </pc:spChg>
        <pc:spChg chg="add">
          <ac:chgData name="Lavonne Smith" userId="59754ff0-46dd-450e-bbdc-528d5e6fd33d" providerId="ADAL" clId="{5CC31597-83C5-450B-B40F-5A32FC0AF4EA}" dt="2021-05-06T19:41:35.126" v="565" actId="26606"/>
          <ac:spMkLst>
            <pc:docMk/>
            <pc:sldMk cId="325603526" sldId="264"/>
            <ac:spMk id="121" creationId="{C4285719-470E-454C-AF62-8323075F1F5B}"/>
          </ac:spMkLst>
        </pc:spChg>
        <pc:spChg chg="add">
          <ac:chgData name="Lavonne Smith" userId="59754ff0-46dd-450e-bbdc-528d5e6fd33d" providerId="ADAL" clId="{5CC31597-83C5-450B-B40F-5A32FC0AF4EA}" dt="2021-05-06T19:41:35.126" v="565" actId="26606"/>
          <ac:spMkLst>
            <pc:docMk/>
            <pc:sldMk cId="325603526" sldId="264"/>
            <ac:spMk id="122" creationId="{CD9FE4EF-C4D8-49A0-B2FF-81D8DB7D8A24}"/>
          </ac:spMkLst>
        </pc:spChg>
        <pc:spChg chg="add">
          <ac:chgData name="Lavonne Smith" userId="59754ff0-46dd-450e-bbdc-528d5e6fd33d" providerId="ADAL" clId="{5CC31597-83C5-450B-B40F-5A32FC0AF4EA}" dt="2021-05-06T19:41:35.126" v="565" actId="26606"/>
          <ac:spMkLst>
            <pc:docMk/>
            <pc:sldMk cId="325603526" sldId="264"/>
            <ac:spMk id="123" creationId="{4300840D-0A0B-4512-BACA-B439D5B9C57C}"/>
          </ac:spMkLst>
        </pc:spChg>
        <pc:spChg chg="add">
          <ac:chgData name="Lavonne Smith" userId="59754ff0-46dd-450e-bbdc-528d5e6fd33d" providerId="ADAL" clId="{5CC31597-83C5-450B-B40F-5A32FC0AF4EA}" dt="2021-05-06T19:41:35.126" v="565" actId="26606"/>
          <ac:spMkLst>
            <pc:docMk/>
            <pc:sldMk cId="325603526" sldId="264"/>
            <ac:spMk id="124" creationId="{D2B78728-A580-49A7-84F9-6EF6F583ADE0}"/>
          </ac:spMkLst>
        </pc:spChg>
        <pc:spChg chg="add">
          <ac:chgData name="Lavonne Smith" userId="59754ff0-46dd-450e-bbdc-528d5e6fd33d" providerId="ADAL" clId="{5CC31597-83C5-450B-B40F-5A32FC0AF4EA}" dt="2021-05-06T19:41:35.126" v="565" actId="26606"/>
          <ac:spMkLst>
            <pc:docMk/>
            <pc:sldMk cId="325603526" sldId="264"/>
            <ac:spMk id="125" creationId="{38FAA1A1-D861-433F-88FA-1E9D6FD31D11}"/>
          </ac:spMkLst>
        </pc:spChg>
        <pc:spChg chg="add">
          <ac:chgData name="Lavonne Smith" userId="59754ff0-46dd-450e-bbdc-528d5e6fd33d" providerId="ADAL" clId="{5CC31597-83C5-450B-B40F-5A32FC0AF4EA}" dt="2021-05-06T19:41:35.126" v="565" actId="26606"/>
          <ac:spMkLst>
            <pc:docMk/>
            <pc:sldMk cId="325603526" sldId="264"/>
            <ac:spMk id="126" creationId="{8D71EDA1-87BF-4D5D-AB79-F346FD19278A}"/>
          </ac:spMkLst>
        </pc:spChg>
        <pc:grpChg chg="add del">
          <ac:chgData name="Lavonne Smith" userId="59754ff0-46dd-450e-bbdc-528d5e6fd33d" providerId="ADAL" clId="{5CC31597-83C5-450B-B40F-5A32FC0AF4EA}" dt="2021-05-06T19:41:30.207" v="560" actId="26606"/>
          <ac:grpSpMkLst>
            <pc:docMk/>
            <pc:sldMk cId="325603526" sldId="264"/>
            <ac:grpSpMk id="28" creationId="{0CAE4406-0262-4B0E-8BEC-062D5079F2EC}"/>
          </ac:grpSpMkLst>
        </pc:grpChg>
        <pc:grpChg chg="add del">
          <ac:chgData name="Lavonne Smith" userId="59754ff0-46dd-450e-bbdc-528d5e6fd33d" providerId="ADAL" clId="{5CC31597-83C5-450B-B40F-5A32FC0AF4EA}" dt="2021-05-06T19:41:30.207" v="560" actId="26606"/>
          <ac:grpSpMkLst>
            <pc:docMk/>
            <pc:sldMk cId="325603526" sldId="264"/>
            <ac:grpSpMk id="88" creationId="{C4218787-E6A4-4B80-9264-401AC864C8A6}"/>
          </ac:grpSpMkLst>
        </pc:grpChg>
        <pc:grpChg chg="add del">
          <ac:chgData name="Lavonne Smith" userId="59754ff0-46dd-450e-bbdc-528d5e6fd33d" providerId="ADAL" clId="{5CC31597-83C5-450B-B40F-5A32FC0AF4EA}" dt="2021-05-06T19:41:35.107" v="564" actId="26606"/>
          <ac:grpSpMkLst>
            <pc:docMk/>
            <pc:sldMk cId="325603526" sldId="264"/>
            <ac:grpSpMk id="109" creationId="{C4218787-E6A4-4B80-9264-401AC864C8A6}"/>
          </ac:grpSpMkLst>
        </pc:grpChg>
        <pc:grpChg chg="add del">
          <ac:chgData name="Lavonne Smith" userId="59754ff0-46dd-450e-bbdc-528d5e6fd33d" providerId="ADAL" clId="{5CC31597-83C5-450B-B40F-5A32FC0AF4EA}" dt="2021-05-06T19:41:35.107" v="564" actId="26606"/>
          <ac:grpSpMkLst>
            <pc:docMk/>
            <pc:sldMk cId="325603526" sldId="264"/>
            <ac:grpSpMk id="118" creationId="{0CAE4406-0262-4B0E-8BEC-062D5079F2EC}"/>
          </ac:grpSpMkLst>
        </pc:grpChg>
      </pc:sldChg>
      <pc:sldChg chg="addSp delSp modSp mod ord setBg">
        <pc:chgData name="Lavonne Smith" userId="59754ff0-46dd-450e-bbdc-528d5e6fd33d" providerId="ADAL" clId="{5CC31597-83C5-450B-B40F-5A32FC0AF4EA}" dt="2021-05-10T19:59:14.017" v="1222" actId="20578"/>
        <pc:sldMkLst>
          <pc:docMk/>
          <pc:sldMk cId="3539170552" sldId="266"/>
        </pc:sldMkLst>
        <pc:spChg chg="mod">
          <ac:chgData name="Lavonne Smith" userId="59754ff0-46dd-450e-bbdc-528d5e6fd33d" providerId="ADAL" clId="{5CC31597-83C5-450B-B40F-5A32FC0AF4EA}" dt="2021-05-07T20:45:56.882" v="964" actId="113"/>
          <ac:spMkLst>
            <pc:docMk/>
            <pc:sldMk cId="3539170552" sldId="266"/>
            <ac:spMk id="2" creationId="{56D56E7D-A7C2-4B10-A343-98D6480F8F09}"/>
          </ac:spMkLst>
        </pc:spChg>
        <pc:spChg chg="mod ord">
          <ac:chgData name="Lavonne Smith" userId="59754ff0-46dd-450e-bbdc-528d5e6fd33d" providerId="ADAL" clId="{5CC31597-83C5-450B-B40F-5A32FC0AF4EA}" dt="2021-05-07T20:36:15.008" v="889" actId="1076"/>
          <ac:spMkLst>
            <pc:docMk/>
            <pc:sldMk cId="3539170552" sldId="266"/>
            <ac:spMk id="3" creationId="{EF9E89D9-D098-46D7-8EB1-A84267738CFD}"/>
          </ac:spMkLst>
        </pc:spChg>
        <pc:spChg chg="add del">
          <ac:chgData name="Lavonne Smith" userId="59754ff0-46dd-450e-bbdc-528d5e6fd33d" providerId="ADAL" clId="{5CC31597-83C5-450B-B40F-5A32FC0AF4EA}" dt="2021-05-06T19:42:09.294" v="567" actId="26606"/>
          <ac:spMkLst>
            <pc:docMk/>
            <pc:sldMk cId="3539170552" sldId="266"/>
            <ac:spMk id="7" creationId="{9D3A9E89-033E-4C4A-8C41-416DABFFD307}"/>
          </ac:spMkLst>
        </pc:spChg>
        <pc:spChg chg="add del">
          <ac:chgData name="Lavonne Smith" userId="59754ff0-46dd-450e-bbdc-528d5e6fd33d" providerId="ADAL" clId="{5CC31597-83C5-450B-B40F-5A32FC0AF4EA}" dt="2021-05-06T19:42:09.294" v="567" actId="26606"/>
          <ac:spMkLst>
            <pc:docMk/>
            <pc:sldMk cId="3539170552" sldId="266"/>
            <ac:spMk id="8" creationId="{78907291-9D6D-4740-81DB-441477BCA279}"/>
          </ac:spMkLst>
        </pc:spChg>
        <pc:spChg chg="add del">
          <ac:chgData name="Lavonne Smith" userId="59754ff0-46dd-450e-bbdc-528d5e6fd33d" providerId="ADAL" clId="{5CC31597-83C5-450B-B40F-5A32FC0AF4EA}" dt="2021-05-06T19:42:09.294" v="567" actId="26606"/>
          <ac:spMkLst>
            <pc:docMk/>
            <pc:sldMk cId="3539170552" sldId="266"/>
            <ac:spMk id="9" creationId="{C3FA3A01-98C5-487F-892D-265B5AF63DBD}"/>
          </ac:spMkLst>
        </pc:spChg>
        <pc:spChg chg="add del">
          <ac:chgData name="Lavonne Smith" userId="59754ff0-46dd-450e-bbdc-528d5e6fd33d" providerId="ADAL" clId="{5CC31597-83C5-450B-B40F-5A32FC0AF4EA}" dt="2021-05-06T19:28:51.362" v="522" actId="26606"/>
          <ac:spMkLst>
            <pc:docMk/>
            <pc:sldMk cId="3539170552" sldId="266"/>
            <ac:spMk id="10" creationId="{D2854001-B4AF-4E18-9D2E-33E37F97A82D}"/>
          </ac:spMkLst>
        </pc:spChg>
        <pc:spChg chg="add del">
          <ac:chgData name="Lavonne Smith" userId="59754ff0-46dd-450e-bbdc-528d5e6fd33d" providerId="ADAL" clId="{5CC31597-83C5-450B-B40F-5A32FC0AF4EA}" dt="2021-05-06T19:28:51.362" v="522" actId="26606"/>
          <ac:spMkLst>
            <pc:docMk/>
            <pc:sldMk cId="3539170552" sldId="266"/>
            <ac:spMk id="12" creationId="{8AEA628B-C8FF-4D0B-B111-F101F580B15D}"/>
          </ac:spMkLst>
        </pc:spChg>
        <pc:spChg chg="add del">
          <ac:chgData name="Lavonne Smith" userId="59754ff0-46dd-450e-bbdc-528d5e6fd33d" providerId="ADAL" clId="{5CC31597-83C5-450B-B40F-5A32FC0AF4EA}" dt="2021-05-06T19:28:51.362" v="522" actId="26606"/>
          <ac:spMkLst>
            <pc:docMk/>
            <pc:sldMk cId="3539170552" sldId="266"/>
            <ac:spMk id="14" creationId="{42663BD0-064C-40FC-A331-F49FCA9536AA}"/>
          </ac:spMkLst>
        </pc:spChg>
        <pc:spChg chg="add del">
          <ac:chgData name="Lavonne Smith" userId="59754ff0-46dd-450e-bbdc-528d5e6fd33d" providerId="ADAL" clId="{5CC31597-83C5-450B-B40F-5A32FC0AF4EA}" dt="2021-05-06T19:29:02.757" v="524" actId="26606"/>
          <ac:spMkLst>
            <pc:docMk/>
            <pc:sldMk cId="3539170552" sldId="266"/>
            <ac:spMk id="16" creationId="{5E39A796-BE83-48B1-B33F-35C4A32AAB57}"/>
          </ac:spMkLst>
        </pc:spChg>
        <pc:spChg chg="add del">
          <ac:chgData name="Lavonne Smith" userId="59754ff0-46dd-450e-bbdc-528d5e6fd33d" providerId="ADAL" clId="{5CC31597-83C5-450B-B40F-5A32FC0AF4EA}" dt="2021-05-06T19:29:02.757" v="524" actId="26606"/>
          <ac:spMkLst>
            <pc:docMk/>
            <pc:sldMk cId="3539170552" sldId="266"/>
            <ac:spMk id="17" creationId="{72F84B47-E267-4194-8194-831DB7B5547F}"/>
          </ac:spMkLst>
        </pc:spChg>
        <pc:spChg chg="add del">
          <ac:chgData name="Lavonne Smith" userId="59754ff0-46dd-450e-bbdc-528d5e6fd33d" providerId="ADAL" clId="{5CC31597-83C5-450B-B40F-5A32FC0AF4EA}" dt="2021-05-06T19:29:18.854" v="526" actId="26606"/>
          <ac:spMkLst>
            <pc:docMk/>
            <pc:sldMk cId="3539170552" sldId="266"/>
            <ac:spMk id="18" creationId="{38FAA1A1-D861-433F-88FA-1E9D6FD31D11}"/>
          </ac:spMkLst>
        </pc:spChg>
        <pc:spChg chg="add del">
          <ac:chgData name="Lavonne Smith" userId="59754ff0-46dd-450e-bbdc-528d5e6fd33d" providerId="ADAL" clId="{5CC31597-83C5-450B-B40F-5A32FC0AF4EA}" dt="2021-05-06T19:29:18.854" v="526" actId="26606"/>
          <ac:spMkLst>
            <pc:docMk/>
            <pc:sldMk cId="3539170552" sldId="266"/>
            <ac:spMk id="19" creationId="{C4285719-470E-454C-AF62-8323075F1F5B}"/>
          </ac:spMkLst>
        </pc:spChg>
        <pc:spChg chg="add del">
          <ac:chgData name="Lavonne Smith" userId="59754ff0-46dd-450e-bbdc-528d5e6fd33d" providerId="ADAL" clId="{5CC31597-83C5-450B-B40F-5A32FC0AF4EA}" dt="2021-05-06T19:29:18.854" v="526" actId="26606"/>
          <ac:spMkLst>
            <pc:docMk/>
            <pc:sldMk cId="3539170552" sldId="266"/>
            <ac:spMk id="20" creationId="{8D71EDA1-87BF-4D5D-AB79-F346FD19278A}"/>
          </ac:spMkLst>
        </pc:spChg>
        <pc:spChg chg="add del">
          <ac:chgData name="Lavonne Smith" userId="59754ff0-46dd-450e-bbdc-528d5e6fd33d" providerId="ADAL" clId="{5CC31597-83C5-450B-B40F-5A32FC0AF4EA}" dt="2021-05-06T19:29:18.854" v="526" actId="26606"/>
          <ac:spMkLst>
            <pc:docMk/>
            <pc:sldMk cId="3539170552" sldId="266"/>
            <ac:spMk id="21" creationId="{CD9FE4EF-C4D8-49A0-B2FF-81D8DB7D8A24}"/>
          </ac:spMkLst>
        </pc:spChg>
        <pc:spChg chg="add del">
          <ac:chgData name="Lavonne Smith" userId="59754ff0-46dd-450e-bbdc-528d5e6fd33d" providerId="ADAL" clId="{5CC31597-83C5-450B-B40F-5A32FC0AF4EA}" dt="2021-05-06T19:29:18.854" v="526" actId="26606"/>
          <ac:spMkLst>
            <pc:docMk/>
            <pc:sldMk cId="3539170552" sldId="266"/>
            <ac:spMk id="22" creationId="{4300840D-0A0B-4512-BACA-B439D5B9C57C}"/>
          </ac:spMkLst>
        </pc:spChg>
        <pc:spChg chg="add del">
          <ac:chgData name="Lavonne Smith" userId="59754ff0-46dd-450e-bbdc-528d5e6fd33d" providerId="ADAL" clId="{5CC31597-83C5-450B-B40F-5A32FC0AF4EA}" dt="2021-05-06T19:29:18.854" v="526" actId="26606"/>
          <ac:spMkLst>
            <pc:docMk/>
            <pc:sldMk cId="3539170552" sldId="266"/>
            <ac:spMk id="23" creationId="{D2B78728-A580-49A7-84F9-6EF6F583ADE0}"/>
          </ac:spMkLst>
        </pc:spChg>
        <pc:spChg chg="add del">
          <ac:chgData name="Lavonne Smith" userId="59754ff0-46dd-450e-bbdc-528d5e6fd33d" providerId="ADAL" clId="{5CC31597-83C5-450B-B40F-5A32FC0AF4EA}" dt="2021-05-06T19:29:26.548" v="528" actId="26606"/>
          <ac:spMkLst>
            <pc:docMk/>
            <pc:sldMk cId="3539170552" sldId="266"/>
            <ac:spMk id="25" creationId="{5E39A796-BE83-48B1-B33F-35C4A32AAB57}"/>
          </ac:spMkLst>
        </pc:spChg>
        <pc:spChg chg="add del">
          <ac:chgData name="Lavonne Smith" userId="59754ff0-46dd-450e-bbdc-528d5e6fd33d" providerId="ADAL" clId="{5CC31597-83C5-450B-B40F-5A32FC0AF4EA}" dt="2021-05-06T19:29:26.548" v="528" actId="26606"/>
          <ac:spMkLst>
            <pc:docMk/>
            <pc:sldMk cId="3539170552" sldId="266"/>
            <ac:spMk id="26" creationId="{72F84B47-E267-4194-8194-831DB7B5547F}"/>
          </ac:spMkLst>
        </pc:spChg>
        <pc:spChg chg="add del">
          <ac:chgData name="Lavonne Smith" userId="59754ff0-46dd-450e-bbdc-528d5e6fd33d" providerId="ADAL" clId="{5CC31597-83C5-450B-B40F-5A32FC0AF4EA}" dt="2021-05-06T19:30:17.579" v="530" actId="26606"/>
          <ac:spMkLst>
            <pc:docMk/>
            <pc:sldMk cId="3539170552" sldId="266"/>
            <ac:spMk id="28" creationId="{C4285719-470E-454C-AF62-8323075F1F5B}"/>
          </ac:spMkLst>
        </pc:spChg>
        <pc:spChg chg="add del">
          <ac:chgData name="Lavonne Smith" userId="59754ff0-46dd-450e-bbdc-528d5e6fd33d" providerId="ADAL" clId="{5CC31597-83C5-450B-B40F-5A32FC0AF4EA}" dt="2021-05-06T19:30:17.579" v="530" actId="26606"/>
          <ac:spMkLst>
            <pc:docMk/>
            <pc:sldMk cId="3539170552" sldId="266"/>
            <ac:spMk id="29" creationId="{CD9FE4EF-C4D8-49A0-B2FF-81D8DB7D8A24}"/>
          </ac:spMkLst>
        </pc:spChg>
        <pc:spChg chg="add del">
          <ac:chgData name="Lavonne Smith" userId="59754ff0-46dd-450e-bbdc-528d5e6fd33d" providerId="ADAL" clId="{5CC31597-83C5-450B-B40F-5A32FC0AF4EA}" dt="2021-05-06T19:30:17.579" v="530" actId="26606"/>
          <ac:spMkLst>
            <pc:docMk/>
            <pc:sldMk cId="3539170552" sldId="266"/>
            <ac:spMk id="30" creationId="{4300840D-0A0B-4512-BACA-B439D5B9C57C}"/>
          </ac:spMkLst>
        </pc:spChg>
        <pc:spChg chg="add del">
          <ac:chgData name="Lavonne Smith" userId="59754ff0-46dd-450e-bbdc-528d5e6fd33d" providerId="ADAL" clId="{5CC31597-83C5-450B-B40F-5A32FC0AF4EA}" dt="2021-05-06T19:30:17.579" v="530" actId="26606"/>
          <ac:spMkLst>
            <pc:docMk/>
            <pc:sldMk cId="3539170552" sldId="266"/>
            <ac:spMk id="31" creationId="{D2B78728-A580-49A7-84F9-6EF6F583ADE0}"/>
          </ac:spMkLst>
        </pc:spChg>
        <pc:spChg chg="add del">
          <ac:chgData name="Lavonne Smith" userId="59754ff0-46dd-450e-bbdc-528d5e6fd33d" providerId="ADAL" clId="{5CC31597-83C5-450B-B40F-5A32FC0AF4EA}" dt="2021-05-06T19:30:17.579" v="530" actId="26606"/>
          <ac:spMkLst>
            <pc:docMk/>
            <pc:sldMk cId="3539170552" sldId="266"/>
            <ac:spMk id="32" creationId="{38FAA1A1-D861-433F-88FA-1E9D6FD31D11}"/>
          </ac:spMkLst>
        </pc:spChg>
        <pc:spChg chg="add del">
          <ac:chgData name="Lavonne Smith" userId="59754ff0-46dd-450e-bbdc-528d5e6fd33d" providerId="ADAL" clId="{5CC31597-83C5-450B-B40F-5A32FC0AF4EA}" dt="2021-05-06T19:30:17.579" v="530" actId="26606"/>
          <ac:spMkLst>
            <pc:docMk/>
            <pc:sldMk cId="3539170552" sldId="266"/>
            <ac:spMk id="33" creationId="{8D71EDA1-87BF-4D5D-AB79-F346FD19278A}"/>
          </ac:spMkLst>
        </pc:spChg>
        <pc:spChg chg="add del">
          <ac:chgData name="Lavonne Smith" userId="59754ff0-46dd-450e-bbdc-528d5e6fd33d" providerId="ADAL" clId="{5CC31597-83C5-450B-B40F-5A32FC0AF4EA}" dt="2021-05-06T19:42:47.727" v="571" actId="26606"/>
          <ac:spMkLst>
            <pc:docMk/>
            <pc:sldMk cId="3539170552" sldId="266"/>
            <ac:spMk id="38" creationId="{D9F5512A-48E1-4C07-B75E-3CCC517B6804}"/>
          </ac:spMkLst>
        </pc:spChg>
        <pc:spChg chg="add del">
          <ac:chgData name="Lavonne Smith" userId="59754ff0-46dd-450e-bbdc-528d5e6fd33d" providerId="ADAL" clId="{5CC31597-83C5-450B-B40F-5A32FC0AF4EA}" dt="2021-05-06T19:42:30.547" v="569" actId="26606"/>
          <ac:spMkLst>
            <pc:docMk/>
            <pc:sldMk cId="3539170552" sldId="266"/>
            <ac:spMk id="51" creationId="{1B15ED52-F352-441B-82BF-E0EA34836D08}"/>
          </ac:spMkLst>
        </pc:spChg>
        <pc:spChg chg="add del">
          <ac:chgData name="Lavonne Smith" userId="59754ff0-46dd-450e-bbdc-528d5e6fd33d" providerId="ADAL" clId="{5CC31597-83C5-450B-B40F-5A32FC0AF4EA}" dt="2021-05-06T19:42:30.547" v="569" actId="26606"/>
          <ac:spMkLst>
            <pc:docMk/>
            <pc:sldMk cId="3539170552" sldId="266"/>
            <ac:spMk id="52" creationId="{61707E60-CEC9-4661-AA82-69242EB4BDC3}"/>
          </ac:spMkLst>
        </pc:spChg>
        <pc:spChg chg="add del">
          <ac:chgData name="Lavonne Smith" userId="59754ff0-46dd-450e-bbdc-528d5e6fd33d" providerId="ADAL" clId="{5CC31597-83C5-450B-B40F-5A32FC0AF4EA}" dt="2021-05-06T19:42:30.547" v="569" actId="26606"/>
          <ac:spMkLst>
            <pc:docMk/>
            <pc:sldMk cId="3539170552" sldId="266"/>
            <ac:spMk id="53" creationId="{8F035CD8-AE30-4146-96F2-036B0CE5E4F3}"/>
          </ac:spMkLst>
        </pc:spChg>
        <pc:spChg chg="add del">
          <ac:chgData name="Lavonne Smith" userId="59754ff0-46dd-450e-bbdc-528d5e6fd33d" providerId="ADAL" clId="{5CC31597-83C5-450B-B40F-5A32FC0AF4EA}" dt="2021-05-06T19:42:47.727" v="571" actId="26606"/>
          <ac:spMkLst>
            <pc:docMk/>
            <pc:sldMk cId="3539170552" sldId="266"/>
            <ac:spMk id="55" creationId="{E5A49435-E075-4822-9D18-0D1331C9FBD3}"/>
          </ac:spMkLst>
        </pc:spChg>
        <pc:spChg chg="add del">
          <ac:chgData name="Lavonne Smith" userId="59754ff0-46dd-450e-bbdc-528d5e6fd33d" providerId="ADAL" clId="{5CC31597-83C5-450B-B40F-5A32FC0AF4EA}" dt="2021-05-06T19:42:47.727" v="571" actId="26606"/>
          <ac:spMkLst>
            <pc:docMk/>
            <pc:sldMk cId="3539170552" sldId="266"/>
            <ac:spMk id="56" creationId="{3CD1EA40-7116-4FCB-9369-70F29FAA91EC}"/>
          </ac:spMkLst>
        </pc:spChg>
        <pc:spChg chg="add del">
          <ac:chgData name="Lavonne Smith" userId="59754ff0-46dd-450e-bbdc-528d5e6fd33d" providerId="ADAL" clId="{5CC31597-83C5-450B-B40F-5A32FC0AF4EA}" dt="2021-05-06T19:42:47.727" v="571" actId="26606"/>
          <ac:spMkLst>
            <pc:docMk/>
            <pc:sldMk cId="3539170552" sldId="266"/>
            <ac:spMk id="57" creationId="{A5271697-90F1-4A23-8EF2-0179F2EAFACB}"/>
          </ac:spMkLst>
        </pc:spChg>
        <pc:spChg chg="add del">
          <ac:chgData name="Lavonne Smith" userId="59754ff0-46dd-450e-bbdc-528d5e6fd33d" providerId="ADAL" clId="{5CC31597-83C5-450B-B40F-5A32FC0AF4EA}" dt="2021-05-06T19:43:56.391" v="585" actId="26606"/>
          <ac:spMkLst>
            <pc:docMk/>
            <pc:sldMk cId="3539170552" sldId="266"/>
            <ac:spMk id="75" creationId="{1B15ED52-F352-441B-82BF-E0EA34836D08}"/>
          </ac:spMkLst>
        </pc:spChg>
        <pc:spChg chg="add del">
          <ac:chgData name="Lavonne Smith" userId="59754ff0-46dd-450e-bbdc-528d5e6fd33d" providerId="ADAL" clId="{5CC31597-83C5-450B-B40F-5A32FC0AF4EA}" dt="2021-05-06T19:43:56.391" v="585" actId="26606"/>
          <ac:spMkLst>
            <pc:docMk/>
            <pc:sldMk cId="3539170552" sldId="266"/>
            <ac:spMk id="76" creationId="{61707E60-CEC9-4661-AA82-69242EB4BDC3}"/>
          </ac:spMkLst>
        </pc:spChg>
        <pc:spChg chg="add del">
          <ac:chgData name="Lavonne Smith" userId="59754ff0-46dd-450e-bbdc-528d5e6fd33d" providerId="ADAL" clId="{5CC31597-83C5-450B-B40F-5A32FC0AF4EA}" dt="2021-05-06T19:43:56.391" v="585" actId="26606"/>
          <ac:spMkLst>
            <pc:docMk/>
            <pc:sldMk cId="3539170552" sldId="266"/>
            <ac:spMk id="77" creationId="{8F035CD8-AE30-4146-96F2-036B0CE5E4F3}"/>
          </ac:spMkLst>
        </pc:spChg>
        <pc:spChg chg="add del">
          <ac:chgData name="Lavonne Smith" userId="59754ff0-46dd-450e-bbdc-528d5e6fd33d" providerId="ADAL" clId="{5CC31597-83C5-450B-B40F-5A32FC0AF4EA}" dt="2021-05-06T19:43:37.825" v="582" actId="26606"/>
          <ac:spMkLst>
            <pc:docMk/>
            <pc:sldMk cId="3539170552" sldId="266"/>
            <ac:spMk id="82" creationId="{C4285719-470E-454C-AF62-8323075F1F5B}"/>
          </ac:spMkLst>
        </pc:spChg>
        <pc:spChg chg="add del">
          <ac:chgData name="Lavonne Smith" userId="59754ff0-46dd-450e-bbdc-528d5e6fd33d" providerId="ADAL" clId="{5CC31597-83C5-450B-B40F-5A32FC0AF4EA}" dt="2021-05-06T19:43:37.825" v="582" actId="26606"/>
          <ac:spMkLst>
            <pc:docMk/>
            <pc:sldMk cId="3539170552" sldId="266"/>
            <ac:spMk id="84" creationId="{CD9FE4EF-C4D8-49A0-B2FF-81D8DB7D8A24}"/>
          </ac:spMkLst>
        </pc:spChg>
        <pc:spChg chg="add del">
          <ac:chgData name="Lavonne Smith" userId="59754ff0-46dd-450e-bbdc-528d5e6fd33d" providerId="ADAL" clId="{5CC31597-83C5-450B-B40F-5A32FC0AF4EA}" dt="2021-05-06T19:43:37.825" v="582" actId="26606"/>
          <ac:spMkLst>
            <pc:docMk/>
            <pc:sldMk cId="3539170552" sldId="266"/>
            <ac:spMk id="86" creationId="{4300840D-0A0B-4512-BACA-B439D5B9C57C}"/>
          </ac:spMkLst>
        </pc:spChg>
        <pc:spChg chg="add del">
          <ac:chgData name="Lavonne Smith" userId="59754ff0-46dd-450e-bbdc-528d5e6fd33d" providerId="ADAL" clId="{5CC31597-83C5-450B-B40F-5A32FC0AF4EA}" dt="2021-05-06T19:43:37.825" v="582" actId="26606"/>
          <ac:spMkLst>
            <pc:docMk/>
            <pc:sldMk cId="3539170552" sldId="266"/>
            <ac:spMk id="88" creationId="{D2B78728-A580-49A7-84F9-6EF6F583ADE0}"/>
          </ac:spMkLst>
        </pc:spChg>
        <pc:spChg chg="add del">
          <ac:chgData name="Lavonne Smith" userId="59754ff0-46dd-450e-bbdc-528d5e6fd33d" providerId="ADAL" clId="{5CC31597-83C5-450B-B40F-5A32FC0AF4EA}" dt="2021-05-06T19:43:37.825" v="582" actId="26606"/>
          <ac:spMkLst>
            <pc:docMk/>
            <pc:sldMk cId="3539170552" sldId="266"/>
            <ac:spMk id="90" creationId="{38FAA1A1-D861-433F-88FA-1E9D6FD31D11}"/>
          </ac:spMkLst>
        </pc:spChg>
        <pc:spChg chg="add del">
          <ac:chgData name="Lavonne Smith" userId="59754ff0-46dd-450e-bbdc-528d5e6fd33d" providerId="ADAL" clId="{5CC31597-83C5-450B-B40F-5A32FC0AF4EA}" dt="2021-05-06T19:43:37.825" v="582" actId="26606"/>
          <ac:spMkLst>
            <pc:docMk/>
            <pc:sldMk cId="3539170552" sldId="266"/>
            <ac:spMk id="92" creationId="{8D71EDA1-87BF-4D5D-AB79-F346FD19278A}"/>
          </ac:spMkLst>
        </pc:spChg>
        <pc:spChg chg="add del">
          <ac:chgData name="Lavonne Smith" userId="59754ff0-46dd-450e-bbdc-528d5e6fd33d" providerId="ADAL" clId="{5CC31597-83C5-450B-B40F-5A32FC0AF4EA}" dt="2021-05-06T19:43:56.373" v="584" actId="26606"/>
          <ac:spMkLst>
            <pc:docMk/>
            <pc:sldMk cId="3539170552" sldId="266"/>
            <ac:spMk id="94" creationId="{3346177D-ADC4-4968-B747-5CFCD390B5B9}"/>
          </ac:spMkLst>
        </pc:spChg>
        <pc:spChg chg="add del">
          <ac:chgData name="Lavonne Smith" userId="59754ff0-46dd-450e-bbdc-528d5e6fd33d" providerId="ADAL" clId="{5CC31597-83C5-450B-B40F-5A32FC0AF4EA}" dt="2021-05-06T19:43:56.373" v="584" actId="26606"/>
          <ac:spMkLst>
            <pc:docMk/>
            <pc:sldMk cId="3539170552" sldId="266"/>
            <ac:spMk id="95" creationId="{0844A943-BF79-4FEA-ABB1-3BD54D236606}"/>
          </ac:spMkLst>
        </pc:spChg>
        <pc:spChg chg="add del">
          <ac:chgData name="Lavonne Smith" userId="59754ff0-46dd-450e-bbdc-528d5e6fd33d" providerId="ADAL" clId="{5CC31597-83C5-450B-B40F-5A32FC0AF4EA}" dt="2021-05-06T19:43:56.373" v="584" actId="26606"/>
          <ac:spMkLst>
            <pc:docMk/>
            <pc:sldMk cId="3539170552" sldId="266"/>
            <ac:spMk id="96" creationId="{6437CC72-F4A8-4DC3-AFAB-D22C482C8100}"/>
          </ac:spMkLst>
        </pc:spChg>
        <pc:spChg chg="add del">
          <ac:chgData name="Lavonne Smith" userId="59754ff0-46dd-450e-bbdc-528d5e6fd33d" providerId="ADAL" clId="{5CC31597-83C5-450B-B40F-5A32FC0AF4EA}" dt="2021-05-07T20:35:41.232" v="877" actId="26606"/>
          <ac:spMkLst>
            <pc:docMk/>
            <pc:sldMk cId="3539170552" sldId="266"/>
            <ac:spMk id="107" creationId="{9D3A9E89-033E-4C4A-8C41-416DABFFD307}"/>
          </ac:spMkLst>
        </pc:spChg>
        <pc:spChg chg="add del">
          <ac:chgData name="Lavonne Smith" userId="59754ff0-46dd-450e-bbdc-528d5e6fd33d" providerId="ADAL" clId="{5CC31597-83C5-450B-B40F-5A32FC0AF4EA}" dt="2021-05-07T20:35:41.232" v="877" actId="26606"/>
          <ac:spMkLst>
            <pc:docMk/>
            <pc:sldMk cId="3539170552" sldId="266"/>
            <ac:spMk id="108" creationId="{78907291-9D6D-4740-81DB-441477BCA279}"/>
          </ac:spMkLst>
        </pc:spChg>
        <pc:spChg chg="add del">
          <ac:chgData name="Lavonne Smith" userId="59754ff0-46dd-450e-bbdc-528d5e6fd33d" providerId="ADAL" clId="{5CC31597-83C5-450B-B40F-5A32FC0AF4EA}" dt="2021-05-07T20:35:41.232" v="877" actId="26606"/>
          <ac:spMkLst>
            <pc:docMk/>
            <pc:sldMk cId="3539170552" sldId="266"/>
            <ac:spMk id="109" creationId="{C3FA3A01-98C5-487F-892D-265B5AF63DBD}"/>
          </ac:spMkLst>
        </pc:spChg>
        <pc:spChg chg="add del">
          <ac:chgData name="Lavonne Smith" userId="59754ff0-46dd-450e-bbdc-528d5e6fd33d" providerId="ADAL" clId="{5CC31597-83C5-450B-B40F-5A32FC0AF4EA}" dt="2021-05-06T20:00:58.683" v="723" actId="26606"/>
          <ac:spMkLst>
            <pc:docMk/>
            <pc:sldMk cId="3539170552" sldId="266"/>
            <ac:spMk id="118" creationId="{0450C687-86B5-4248-BEBB-0B59B7977047}"/>
          </ac:spMkLst>
        </pc:spChg>
        <pc:spChg chg="add del">
          <ac:chgData name="Lavonne Smith" userId="59754ff0-46dd-450e-bbdc-528d5e6fd33d" providerId="ADAL" clId="{5CC31597-83C5-450B-B40F-5A32FC0AF4EA}" dt="2021-05-06T20:00:58.683" v="723" actId="26606"/>
          <ac:spMkLst>
            <pc:docMk/>
            <pc:sldMk cId="3539170552" sldId="266"/>
            <ac:spMk id="119" creationId="{3CD1EA40-7116-4FCB-9369-70F29FAA91EC}"/>
          </ac:spMkLst>
        </pc:spChg>
        <pc:spChg chg="add del">
          <ac:chgData name="Lavonne Smith" userId="59754ff0-46dd-450e-bbdc-528d5e6fd33d" providerId="ADAL" clId="{5CC31597-83C5-450B-B40F-5A32FC0AF4EA}" dt="2021-05-06T20:00:58.683" v="723" actId="26606"/>
          <ac:spMkLst>
            <pc:docMk/>
            <pc:sldMk cId="3539170552" sldId="266"/>
            <ac:spMk id="120" creationId="{A5271697-90F1-4A23-8EF2-0179F2EAFACB}"/>
          </ac:spMkLst>
        </pc:spChg>
        <pc:spChg chg="add del">
          <ac:chgData name="Lavonne Smith" userId="59754ff0-46dd-450e-bbdc-528d5e6fd33d" providerId="ADAL" clId="{5CC31597-83C5-450B-B40F-5A32FC0AF4EA}" dt="2021-05-06T19:46:25.211" v="593" actId="26606"/>
          <ac:spMkLst>
            <pc:docMk/>
            <pc:sldMk cId="3539170552" sldId="266"/>
            <ac:spMk id="121" creationId="{3346177D-ADC4-4968-B747-5CFCD390B5B9}"/>
          </ac:spMkLst>
        </pc:spChg>
        <pc:spChg chg="add del">
          <ac:chgData name="Lavonne Smith" userId="59754ff0-46dd-450e-bbdc-528d5e6fd33d" providerId="ADAL" clId="{5CC31597-83C5-450B-B40F-5A32FC0AF4EA}" dt="2021-05-07T20:35:12.419" v="871" actId="26606"/>
          <ac:spMkLst>
            <pc:docMk/>
            <pc:sldMk cId="3539170552" sldId="266"/>
            <ac:spMk id="122" creationId="{28D31E1B-0407-4223-9642-0B642CBF57D9}"/>
          </ac:spMkLst>
        </pc:spChg>
        <pc:spChg chg="add del">
          <ac:chgData name="Lavonne Smith" userId="59754ff0-46dd-450e-bbdc-528d5e6fd33d" providerId="ADAL" clId="{5CC31597-83C5-450B-B40F-5A32FC0AF4EA}" dt="2021-05-06T19:46:25.211" v="593" actId="26606"/>
          <ac:spMkLst>
            <pc:docMk/>
            <pc:sldMk cId="3539170552" sldId="266"/>
            <ac:spMk id="123" creationId="{0844A943-BF79-4FEA-ABB1-3BD54D236606}"/>
          </ac:spMkLst>
        </pc:spChg>
        <pc:spChg chg="add del">
          <ac:chgData name="Lavonne Smith" userId="59754ff0-46dd-450e-bbdc-528d5e6fd33d" providerId="ADAL" clId="{5CC31597-83C5-450B-B40F-5A32FC0AF4EA}" dt="2021-05-06T19:46:25.211" v="593" actId="26606"/>
          <ac:spMkLst>
            <pc:docMk/>
            <pc:sldMk cId="3539170552" sldId="266"/>
            <ac:spMk id="125" creationId="{6437CC72-F4A8-4DC3-AFAB-D22C482C8100}"/>
          </ac:spMkLst>
        </pc:spChg>
        <pc:spChg chg="add del">
          <ac:chgData name="Lavonne Smith" userId="59754ff0-46dd-450e-bbdc-528d5e6fd33d" providerId="ADAL" clId="{5CC31597-83C5-450B-B40F-5A32FC0AF4EA}" dt="2021-05-06T20:00:58.683" v="723" actId="26606"/>
          <ac:spMkLst>
            <pc:docMk/>
            <pc:sldMk cId="3539170552" sldId="266"/>
            <ac:spMk id="126" creationId="{D9F5512A-48E1-4C07-B75E-3CCC517B6804}"/>
          </ac:spMkLst>
        </pc:spChg>
        <pc:spChg chg="add del">
          <ac:chgData name="Lavonne Smith" userId="59754ff0-46dd-450e-bbdc-528d5e6fd33d" providerId="ADAL" clId="{5CC31597-83C5-450B-B40F-5A32FC0AF4EA}" dt="2021-05-07T20:35:12.419" v="871" actId="26606"/>
          <ac:spMkLst>
            <pc:docMk/>
            <pc:sldMk cId="3539170552" sldId="266"/>
            <ac:spMk id="128" creationId="{D5B0017B-2ECA-49AF-B397-DC140825DF8D}"/>
          </ac:spMkLst>
        </pc:spChg>
        <pc:spChg chg="add del">
          <ac:chgData name="Lavonne Smith" userId="59754ff0-46dd-450e-bbdc-528d5e6fd33d" providerId="ADAL" clId="{5CC31597-83C5-450B-B40F-5A32FC0AF4EA}" dt="2021-05-07T20:35:12.419" v="871" actId="26606"/>
          <ac:spMkLst>
            <pc:docMk/>
            <pc:sldMk cId="3539170552" sldId="266"/>
            <ac:spMk id="130" creationId="{70E96339-907C-46C3-99AC-31179B6F0EBD}"/>
          </ac:spMkLst>
        </pc:spChg>
        <pc:spChg chg="add del">
          <ac:chgData name="Lavonne Smith" userId="59754ff0-46dd-450e-bbdc-528d5e6fd33d" providerId="ADAL" clId="{5CC31597-83C5-450B-B40F-5A32FC0AF4EA}" dt="2021-05-07T20:35:27.489" v="875" actId="26606"/>
          <ac:spMkLst>
            <pc:docMk/>
            <pc:sldMk cId="3539170552" sldId="266"/>
            <ac:spMk id="137" creationId="{743AA782-23D1-4521-8CAD-47662984AA08}"/>
          </ac:spMkLst>
        </pc:spChg>
        <pc:spChg chg="add del">
          <ac:chgData name="Lavonne Smith" userId="59754ff0-46dd-450e-bbdc-528d5e6fd33d" providerId="ADAL" clId="{5CC31597-83C5-450B-B40F-5A32FC0AF4EA}" dt="2021-05-07T20:35:27.489" v="875" actId="26606"/>
          <ac:spMkLst>
            <pc:docMk/>
            <pc:sldMk cId="3539170552" sldId="266"/>
            <ac:spMk id="138" creationId="{71877DBC-BB60-40F0-AC93-2ACDBAAE60CE}"/>
          </ac:spMkLst>
        </pc:spChg>
        <pc:spChg chg="add del">
          <ac:chgData name="Lavonne Smith" userId="59754ff0-46dd-450e-bbdc-528d5e6fd33d" providerId="ADAL" clId="{5CC31597-83C5-450B-B40F-5A32FC0AF4EA}" dt="2021-05-07T20:35:41.232" v="877" actId="26606"/>
          <ac:spMkLst>
            <pc:docMk/>
            <pc:sldMk cId="3539170552" sldId="266"/>
            <ac:spMk id="140" creationId="{46F7435D-E3DB-47B1-BA61-B00ACC83A9DE}"/>
          </ac:spMkLst>
        </pc:spChg>
        <pc:spChg chg="add del">
          <ac:chgData name="Lavonne Smith" userId="59754ff0-46dd-450e-bbdc-528d5e6fd33d" providerId="ADAL" clId="{5CC31597-83C5-450B-B40F-5A32FC0AF4EA}" dt="2021-05-07T20:35:41.232" v="877" actId="26606"/>
          <ac:spMkLst>
            <pc:docMk/>
            <pc:sldMk cId="3539170552" sldId="266"/>
            <ac:spMk id="141" creationId="{F263A0B5-F8C4-4116-809F-78A768EA79A6}"/>
          </ac:spMkLst>
        </pc:spChg>
        <pc:spChg chg="add del">
          <ac:chgData name="Lavonne Smith" userId="59754ff0-46dd-450e-bbdc-528d5e6fd33d" providerId="ADAL" clId="{5CC31597-83C5-450B-B40F-5A32FC0AF4EA}" dt="2021-05-06T19:46:27.182" v="595" actId="26606"/>
          <ac:spMkLst>
            <pc:docMk/>
            <pc:sldMk cId="3539170552" sldId="266"/>
            <ac:spMk id="146" creationId="{E0F901BB-7A9C-4782-8C5A-6C87181334E6}"/>
          </ac:spMkLst>
        </pc:spChg>
        <pc:spChg chg="add del">
          <ac:chgData name="Lavonne Smith" userId="59754ff0-46dd-450e-bbdc-528d5e6fd33d" providerId="ADAL" clId="{5CC31597-83C5-450B-B40F-5A32FC0AF4EA}" dt="2021-05-06T19:46:27.182" v="595" actId="26606"/>
          <ac:spMkLst>
            <pc:docMk/>
            <pc:sldMk cId="3539170552" sldId="266"/>
            <ac:spMk id="147" creationId="{4E6624E0-4F60-48BC-A7A3-E9E39558C6EC}"/>
          </ac:spMkLst>
        </pc:spChg>
        <pc:spChg chg="add del">
          <ac:chgData name="Lavonne Smith" userId="59754ff0-46dd-450e-bbdc-528d5e6fd33d" providerId="ADAL" clId="{5CC31597-83C5-450B-B40F-5A32FC0AF4EA}" dt="2021-05-06T19:46:27.182" v="595" actId="26606"/>
          <ac:spMkLst>
            <pc:docMk/>
            <pc:sldMk cId="3539170552" sldId="266"/>
            <ac:spMk id="148" creationId="{8613BD32-1832-419B-B375-14DAB288BF8B}"/>
          </ac:spMkLst>
        </pc:spChg>
        <pc:spChg chg="add del">
          <ac:chgData name="Lavonne Smith" userId="59754ff0-46dd-450e-bbdc-528d5e6fd33d" providerId="ADAL" clId="{5CC31597-83C5-450B-B40F-5A32FC0AF4EA}" dt="2021-05-06T19:46:33.151" v="597" actId="26606"/>
          <ac:spMkLst>
            <pc:docMk/>
            <pc:sldMk cId="3539170552" sldId="266"/>
            <ac:spMk id="151" creationId="{90D01200-0224-43C5-AB38-FB4D16B73FB7}"/>
          </ac:spMkLst>
        </pc:spChg>
        <pc:spChg chg="add del">
          <ac:chgData name="Lavonne Smith" userId="59754ff0-46dd-450e-bbdc-528d5e6fd33d" providerId="ADAL" clId="{5CC31597-83C5-450B-B40F-5A32FC0AF4EA}" dt="2021-05-06T19:46:33.151" v="597" actId="26606"/>
          <ac:spMkLst>
            <pc:docMk/>
            <pc:sldMk cId="3539170552" sldId="266"/>
            <ac:spMk id="152" creationId="{728A44A4-A002-4A88-9FC9-1D0566C97A47}"/>
          </ac:spMkLst>
        </pc:spChg>
        <pc:spChg chg="add del">
          <ac:chgData name="Lavonne Smith" userId="59754ff0-46dd-450e-bbdc-528d5e6fd33d" providerId="ADAL" clId="{5CC31597-83C5-450B-B40F-5A32FC0AF4EA}" dt="2021-05-06T19:46:33.151" v="597" actId="26606"/>
          <ac:spMkLst>
            <pc:docMk/>
            <pc:sldMk cId="3539170552" sldId="266"/>
            <ac:spMk id="153" creationId="{3E7D5C7B-DD16-401B-85CE-4AAA2A4F5136}"/>
          </ac:spMkLst>
        </pc:spChg>
        <pc:spChg chg="add del">
          <ac:chgData name="Lavonne Smith" userId="59754ff0-46dd-450e-bbdc-528d5e6fd33d" providerId="ADAL" clId="{5CC31597-83C5-450B-B40F-5A32FC0AF4EA}" dt="2021-05-06T19:46:47.742" v="607" actId="26606"/>
          <ac:spMkLst>
            <pc:docMk/>
            <pc:sldMk cId="3539170552" sldId="266"/>
            <ac:spMk id="155" creationId="{3346177D-ADC4-4968-B747-5CFCD390B5B9}"/>
          </ac:spMkLst>
        </pc:spChg>
        <pc:spChg chg="add del">
          <ac:chgData name="Lavonne Smith" userId="59754ff0-46dd-450e-bbdc-528d5e6fd33d" providerId="ADAL" clId="{5CC31597-83C5-450B-B40F-5A32FC0AF4EA}" dt="2021-05-06T19:46:47.742" v="607" actId="26606"/>
          <ac:spMkLst>
            <pc:docMk/>
            <pc:sldMk cId="3539170552" sldId="266"/>
            <ac:spMk id="156" creationId="{0844A943-BF79-4FEA-ABB1-3BD54D236606}"/>
          </ac:spMkLst>
        </pc:spChg>
        <pc:spChg chg="add del">
          <ac:chgData name="Lavonne Smith" userId="59754ff0-46dd-450e-bbdc-528d5e6fd33d" providerId="ADAL" clId="{5CC31597-83C5-450B-B40F-5A32FC0AF4EA}" dt="2021-05-06T19:46:47.742" v="607" actId="26606"/>
          <ac:spMkLst>
            <pc:docMk/>
            <pc:sldMk cId="3539170552" sldId="266"/>
            <ac:spMk id="157" creationId="{6437CC72-F4A8-4DC3-AFAB-D22C482C8100}"/>
          </ac:spMkLst>
        </pc:spChg>
        <pc:grpChg chg="add del">
          <ac:chgData name="Lavonne Smith" userId="59754ff0-46dd-450e-bbdc-528d5e6fd33d" providerId="ADAL" clId="{5CC31597-83C5-450B-B40F-5A32FC0AF4EA}" dt="2021-05-06T19:42:09.294" v="567" actId="26606"/>
          <ac:grpSpMkLst>
            <pc:docMk/>
            <pc:sldMk cId="3539170552" sldId="266"/>
            <ac:grpSpMk id="11" creationId="{AA82CF36-7386-4AE4-BA69-3919B03A10F5}"/>
          </ac:grpSpMkLst>
        </pc:grpChg>
        <pc:grpChg chg="add del">
          <ac:chgData name="Lavonne Smith" userId="59754ff0-46dd-450e-bbdc-528d5e6fd33d" providerId="ADAL" clId="{5CC31597-83C5-450B-B40F-5A32FC0AF4EA}" dt="2021-05-06T19:42:47.727" v="571" actId="26606"/>
          <ac:grpSpMkLst>
            <pc:docMk/>
            <pc:sldMk cId="3539170552" sldId="266"/>
            <ac:grpSpMk id="58" creationId="{23AE24FC-E697-4150-A4E9-7038F72322EE}"/>
          </ac:grpSpMkLst>
        </pc:grpChg>
        <pc:grpChg chg="add del">
          <ac:chgData name="Lavonne Smith" userId="59754ff0-46dd-450e-bbdc-528d5e6fd33d" providerId="ADAL" clId="{5CC31597-83C5-450B-B40F-5A32FC0AF4EA}" dt="2021-05-07T20:35:41.232" v="877" actId="26606"/>
          <ac:grpSpMkLst>
            <pc:docMk/>
            <pc:sldMk cId="3539170552" sldId="266"/>
            <ac:grpSpMk id="110" creationId="{8BE6DE9A-8306-4193-893B-AE9B5EBF2441}"/>
          </ac:grpSpMkLst>
        </pc:grpChg>
        <pc:grpChg chg="add del">
          <ac:chgData name="Lavonne Smith" userId="59754ff0-46dd-450e-bbdc-528d5e6fd33d" providerId="ADAL" clId="{5CC31597-83C5-450B-B40F-5A32FC0AF4EA}" dt="2021-05-06T20:00:58.683" v="723" actId="26606"/>
          <ac:grpSpMkLst>
            <pc:docMk/>
            <pc:sldMk cId="3539170552" sldId="266"/>
            <ac:grpSpMk id="127" creationId="{A9B4CF53-BC95-46A2-B37D-D05450472BCB}"/>
          </ac:grpSpMkLst>
        </pc:grpChg>
        <pc:grpChg chg="add del">
          <ac:chgData name="Lavonne Smith" userId="59754ff0-46dd-450e-bbdc-528d5e6fd33d" providerId="ADAL" clId="{5CC31597-83C5-450B-B40F-5A32FC0AF4EA}" dt="2021-05-07T20:35:12.419" v="871" actId="26606"/>
          <ac:grpSpMkLst>
            <pc:docMk/>
            <pc:sldMk cId="3539170552" sldId="266"/>
            <ac:grpSpMk id="129" creationId="{AE1C45F0-260A-458C-96ED-C1F6D2151219}"/>
          </ac:grpSpMkLst>
        </pc:grpChg>
        <pc:grpChg chg="add del">
          <ac:chgData name="Lavonne Smith" userId="59754ff0-46dd-450e-bbdc-528d5e6fd33d" providerId="ADAL" clId="{5CC31597-83C5-450B-B40F-5A32FC0AF4EA}" dt="2021-05-06T19:46:27.182" v="595" actId="26606"/>
          <ac:grpSpMkLst>
            <pc:docMk/>
            <pc:sldMk cId="3539170552" sldId="266"/>
            <ac:grpSpMk id="149" creationId="{D9912494-7BC7-402C-9245-C3098A8FC1F8}"/>
          </ac:grpSpMkLst>
        </pc:grpChg>
        <pc:picChg chg="mod ord">
          <ac:chgData name="Lavonne Smith" userId="59754ff0-46dd-450e-bbdc-528d5e6fd33d" providerId="ADAL" clId="{5CC31597-83C5-450B-B40F-5A32FC0AF4EA}" dt="2021-05-07T20:35:41.232" v="877" actId="26606"/>
          <ac:picMkLst>
            <pc:docMk/>
            <pc:sldMk cId="3539170552" sldId="266"/>
            <ac:picMk id="5" creationId="{21B2CB7B-A2D7-49C9-ADAE-E0865707BD9C}"/>
          </ac:picMkLst>
        </pc:picChg>
        <pc:cxnChg chg="add del">
          <ac:chgData name="Lavonne Smith" userId="59754ff0-46dd-450e-bbdc-528d5e6fd33d" providerId="ADAL" clId="{5CC31597-83C5-450B-B40F-5A32FC0AF4EA}" dt="2021-05-07T20:35:12.419" v="871" actId="26606"/>
          <ac:cxnSpMkLst>
            <pc:docMk/>
            <pc:sldMk cId="3539170552" sldId="266"/>
            <ac:cxnSpMk id="132" creationId="{6CF1BAF6-AD41-4082-B212-8A1F9A2E8779}"/>
          </ac:cxnSpMkLst>
        </pc:cxnChg>
        <pc:cxnChg chg="add del">
          <ac:chgData name="Lavonne Smith" userId="59754ff0-46dd-450e-bbdc-528d5e6fd33d" providerId="ADAL" clId="{5CC31597-83C5-450B-B40F-5A32FC0AF4EA}" dt="2021-05-07T20:35:14.194" v="873" actId="26606"/>
          <ac:cxnSpMkLst>
            <pc:docMk/>
            <pc:sldMk cId="3539170552" sldId="266"/>
            <ac:cxnSpMk id="135" creationId="{A7F400EE-A8A5-48AF-B4D6-291B52C6F0B0}"/>
          </ac:cxnSpMkLst>
        </pc:cxnChg>
      </pc:sldChg>
      <pc:sldChg chg="addSp delSp modSp del mod setBg">
        <pc:chgData name="Lavonne Smith" userId="59754ff0-46dd-450e-bbdc-528d5e6fd33d" providerId="ADAL" clId="{5CC31597-83C5-450B-B40F-5A32FC0AF4EA}" dt="2021-05-07T21:12:23.231" v="1189" actId="47"/>
        <pc:sldMkLst>
          <pc:docMk/>
          <pc:sldMk cId="704062031" sldId="267"/>
        </pc:sldMkLst>
        <pc:spChg chg="mod">
          <ac:chgData name="Lavonne Smith" userId="59754ff0-46dd-450e-bbdc-528d5e6fd33d" providerId="ADAL" clId="{5CC31597-83C5-450B-B40F-5A32FC0AF4EA}" dt="2021-05-07T20:45:41.537" v="961" actId="20577"/>
          <ac:spMkLst>
            <pc:docMk/>
            <pc:sldMk cId="704062031" sldId="267"/>
            <ac:spMk id="2" creationId="{598EF8F3-5DBD-4F87-9678-7CF97CCCC488}"/>
          </ac:spMkLst>
        </pc:spChg>
        <pc:spChg chg="del mod ord">
          <ac:chgData name="Lavonne Smith" userId="59754ff0-46dd-450e-bbdc-528d5e6fd33d" providerId="ADAL" clId="{5CC31597-83C5-450B-B40F-5A32FC0AF4EA}" dt="2021-05-07T21:11:49.281" v="1178" actId="21"/>
          <ac:spMkLst>
            <pc:docMk/>
            <pc:sldMk cId="704062031" sldId="267"/>
            <ac:spMk id="3" creationId="{A96C5253-CA3B-4D33-8C5F-8494CFF087E4}"/>
          </ac:spMkLst>
        </pc:spChg>
        <pc:spChg chg="add mod">
          <ac:chgData name="Lavonne Smith" userId="59754ff0-46dd-450e-bbdc-528d5e6fd33d" providerId="ADAL" clId="{5CC31597-83C5-450B-B40F-5A32FC0AF4EA}" dt="2021-05-07T21:11:49.281" v="1178" actId="21"/>
          <ac:spMkLst>
            <pc:docMk/>
            <pc:sldMk cId="704062031" sldId="267"/>
            <ac:spMk id="6" creationId="{2F42F1C4-11F8-45CC-BD8A-44295EF56601}"/>
          </ac:spMkLst>
        </pc:spChg>
        <pc:spChg chg="add del">
          <ac:chgData name="Lavonne Smith" userId="59754ff0-46dd-450e-bbdc-528d5e6fd33d" providerId="ADAL" clId="{5CC31597-83C5-450B-B40F-5A32FC0AF4EA}" dt="2021-05-07T20:36:00.578" v="879" actId="26606"/>
          <ac:spMkLst>
            <pc:docMk/>
            <pc:sldMk cId="704062031" sldId="267"/>
            <ac:spMk id="9" creationId="{FF0330B1-AAAC-427D-8A95-40380162BC65}"/>
          </ac:spMkLst>
        </pc:spChg>
        <pc:spChg chg="add del">
          <ac:chgData name="Lavonne Smith" userId="59754ff0-46dd-450e-bbdc-528d5e6fd33d" providerId="ADAL" clId="{5CC31597-83C5-450B-B40F-5A32FC0AF4EA}" dt="2021-05-07T20:36:02.200" v="881" actId="26606"/>
          <ac:spMkLst>
            <pc:docMk/>
            <pc:sldMk cId="704062031" sldId="267"/>
            <ac:spMk id="11" creationId="{1A95671B-3CC6-4792-9114-B74FAEA224E6}"/>
          </ac:spMkLst>
        </pc:spChg>
        <pc:spChg chg="add del">
          <ac:chgData name="Lavonne Smith" userId="59754ff0-46dd-450e-bbdc-528d5e6fd33d" providerId="ADAL" clId="{5CC31597-83C5-450B-B40F-5A32FC0AF4EA}" dt="2021-05-07T20:36:05.530" v="883" actId="26606"/>
          <ac:spMkLst>
            <pc:docMk/>
            <pc:sldMk cId="704062031" sldId="267"/>
            <ac:spMk id="13" creationId="{81AEB8A9-B768-4E30-BA55-D919E6687343}"/>
          </ac:spMkLst>
        </pc:spChg>
        <pc:spChg chg="add del">
          <ac:chgData name="Lavonne Smith" userId="59754ff0-46dd-450e-bbdc-528d5e6fd33d" providerId="ADAL" clId="{5CC31597-83C5-450B-B40F-5A32FC0AF4EA}" dt="2021-05-07T20:36:09.298" v="886" actId="26606"/>
          <ac:spMkLst>
            <pc:docMk/>
            <pc:sldMk cId="704062031" sldId="267"/>
            <ac:spMk id="15" creationId="{A8908DB7-C3A6-4FCB-9820-CEE02B398C4A}"/>
          </ac:spMkLst>
        </pc:spChg>
        <pc:spChg chg="add del">
          <ac:chgData name="Lavonne Smith" userId="59754ff0-46dd-450e-bbdc-528d5e6fd33d" providerId="ADAL" clId="{5CC31597-83C5-450B-B40F-5A32FC0AF4EA}" dt="2021-05-07T20:36:09.298" v="886" actId="26606"/>
          <ac:spMkLst>
            <pc:docMk/>
            <pc:sldMk cId="704062031" sldId="267"/>
            <ac:spMk id="16" creationId="{535742DD-1B16-4E9D-B715-0D74B4574A68}"/>
          </ac:spMkLst>
        </pc:spChg>
        <pc:spChg chg="add del">
          <ac:chgData name="Lavonne Smith" userId="59754ff0-46dd-450e-bbdc-528d5e6fd33d" providerId="ADAL" clId="{5CC31597-83C5-450B-B40F-5A32FC0AF4EA}" dt="2021-05-07T20:36:14.526" v="888" actId="26606"/>
          <ac:spMkLst>
            <pc:docMk/>
            <pc:sldMk cId="704062031" sldId="267"/>
            <ac:spMk id="18" creationId="{45D37F4E-DDB4-456B-97E0-9937730A039F}"/>
          </ac:spMkLst>
        </pc:spChg>
        <pc:spChg chg="add del">
          <ac:chgData name="Lavonne Smith" userId="59754ff0-46dd-450e-bbdc-528d5e6fd33d" providerId="ADAL" clId="{5CC31597-83C5-450B-B40F-5A32FC0AF4EA}" dt="2021-05-07T20:36:14.526" v="888" actId="26606"/>
          <ac:spMkLst>
            <pc:docMk/>
            <pc:sldMk cId="704062031" sldId="267"/>
            <ac:spMk id="19" creationId="{B2DD41CD-8F47-4F56-AD12-4E2FF7696987}"/>
          </ac:spMkLst>
        </pc:spChg>
        <pc:picChg chg="del mod">
          <ac:chgData name="Lavonne Smith" userId="59754ff0-46dd-450e-bbdc-528d5e6fd33d" providerId="ADAL" clId="{5CC31597-83C5-450B-B40F-5A32FC0AF4EA}" dt="2021-05-07T21:11:30.348" v="1172" actId="21"/>
          <ac:picMkLst>
            <pc:docMk/>
            <pc:sldMk cId="704062031" sldId="267"/>
            <ac:picMk id="4" creationId="{6266EE15-7ED1-4D1E-BBB1-C6C03A72B5DE}"/>
          </ac:picMkLst>
        </pc:picChg>
      </pc:sldChg>
      <pc:sldChg chg="addSp delSp modSp mod setBg">
        <pc:chgData name="Lavonne Smith" userId="59754ff0-46dd-450e-bbdc-528d5e6fd33d" providerId="ADAL" clId="{5CC31597-83C5-450B-B40F-5A32FC0AF4EA}" dt="2021-05-07T20:54:32.163" v="1006" actId="113"/>
        <pc:sldMkLst>
          <pc:docMk/>
          <pc:sldMk cId="2169878961" sldId="268"/>
        </pc:sldMkLst>
        <pc:spChg chg="mod">
          <ac:chgData name="Lavonne Smith" userId="59754ff0-46dd-450e-bbdc-528d5e6fd33d" providerId="ADAL" clId="{5CC31597-83C5-450B-B40F-5A32FC0AF4EA}" dt="2021-05-07T20:54:32.163" v="1006" actId="113"/>
          <ac:spMkLst>
            <pc:docMk/>
            <pc:sldMk cId="2169878961" sldId="268"/>
            <ac:spMk id="2" creationId="{E42DB8DE-20DD-4F0F-81BF-E5036C5210DF}"/>
          </ac:spMkLst>
        </pc:spChg>
        <pc:spChg chg="add del mod">
          <ac:chgData name="Lavonne Smith" userId="59754ff0-46dd-450e-bbdc-528d5e6fd33d" providerId="ADAL" clId="{5CC31597-83C5-450B-B40F-5A32FC0AF4EA}" dt="2021-05-06T19:59:48.267" v="714" actId="26606"/>
          <ac:spMkLst>
            <pc:docMk/>
            <pc:sldMk cId="2169878961" sldId="268"/>
            <ac:spMk id="6" creationId="{9DF200D2-28E3-4FA0-ABA0-FBE5A537F408}"/>
          </ac:spMkLst>
        </pc:spChg>
        <pc:spChg chg="add del">
          <ac:chgData name="Lavonne Smith" userId="59754ff0-46dd-450e-bbdc-528d5e6fd33d" providerId="ADAL" clId="{5CC31597-83C5-450B-B40F-5A32FC0AF4EA}" dt="2021-05-06T19:59:55.200" v="716" actId="26606"/>
          <ac:spMkLst>
            <pc:docMk/>
            <pc:sldMk cId="2169878961" sldId="268"/>
            <ac:spMk id="10" creationId="{DEE2AD96-B495-4E06-9291-B71706F728CB}"/>
          </ac:spMkLst>
        </pc:spChg>
        <pc:spChg chg="add del">
          <ac:chgData name="Lavonne Smith" userId="59754ff0-46dd-450e-bbdc-528d5e6fd33d" providerId="ADAL" clId="{5CC31597-83C5-450B-B40F-5A32FC0AF4EA}" dt="2021-05-06T19:59:42.090" v="711" actId="26606"/>
          <ac:spMkLst>
            <pc:docMk/>
            <pc:sldMk cId="2169878961" sldId="268"/>
            <ac:spMk id="11" creationId="{DEE2AD96-B495-4E06-9291-B71706F728CB}"/>
          </ac:spMkLst>
        </pc:spChg>
        <pc:spChg chg="add del">
          <ac:chgData name="Lavonne Smith" userId="59754ff0-46dd-450e-bbdc-528d5e6fd33d" providerId="ADAL" clId="{5CC31597-83C5-450B-B40F-5A32FC0AF4EA}" dt="2021-05-06T19:59:55.200" v="716" actId="26606"/>
          <ac:spMkLst>
            <pc:docMk/>
            <pc:sldMk cId="2169878961" sldId="268"/>
            <ac:spMk id="12" creationId="{53CF6D67-C5A8-4ADD-9E8E-1E38CA1D3166}"/>
          </ac:spMkLst>
        </pc:spChg>
        <pc:spChg chg="add del">
          <ac:chgData name="Lavonne Smith" userId="59754ff0-46dd-450e-bbdc-528d5e6fd33d" providerId="ADAL" clId="{5CC31597-83C5-450B-B40F-5A32FC0AF4EA}" dt="2021-05-06T19:59:42.090" v="711" actId="26606"/>
          <ac:spMkLst>
            <pc:docMk/>
            <pc:sldMk cId="2169878961" sldId="268"/>
            <ac:spMk id="13" creationId="{53CF6D67-C5A8-4ADD-9E8E-1E38CA1D3166}"/>
          </ac:spMkLst>
        </pc:spChg>
        <pc:spChg chg="add del">
          <ac:chgData name="Lavonne Smith" userId="59754ff0-46dd-450e-bbdc-528d5e6fd33d" providerId="ADAL" clId="{5CC31597-83C5-450B-B40F-5A32FC0AF4EA}" dt="2021-05-06T19:59:55.200" v="716" actId="26606"/>
          <ac:spMkLst>
            <pc:docMk/>
            <pc:sldMk cId="2169878961" sldId="268"/>
            <ac:spMk id="14" creationId="{86909FA0-B515-4681-B7A8-FA281D133B94}"/>
          </ac:spMkLst>
        </pc:spChg>
        <pc:spChg chg="add del">
          <ac:chgData name="Lavonne Smith" userId="59754ff0-46dd-450e-bbdc-528d5e6fd33d" providerId="ADAL" clId="{5CC31597-83C5-450B-B40F-5A32FC0AF4EA}" dt="2021-05-06T19:59:42.090" v="711" actId="26606"/>
          <ac:spMkLst>
            <pc:docMk/>
            <pc:sldMk cId="2169878961" sldId="268"/>
            <ac:spMk id="15" creationId="{86909FA0-B515-4681-B7A8-FA281D133B94}"/>
          </ac:spMkLst>
        </pc:spChg>
        <pc:spChg chg="add del">
          <ac:chgData name="Lavonne Smith" userId="59754ff0-46dd-450e-bbdc-528d5e6fd33d" providerId="ADAL" clId="{5CC31597-83C5-450B-B40F-5A32FC0AF4EA}" dt="2021-05-06T19:59:55.200" v="716" actId="26606"/>
          <ac:spMkLst>
            <pc:docMk/>
            <pc:sldMk cId="2169878961" sldId="268"/>
            <ac:spMk id="16" creationId="{21C9FE86-FCC3-4A31-AA1C-C882262B7FE7}"/>
          </ac:spMkLst>
        </pc:spChg>
        <pc:spChg chg="add del">
          <ac:chgData name="Lavonne Smith" userId="59754ff0-46dd-450e-bbdc-528d5e6fd33d" providerId="ADAL" clId="{5CC31597-83C5-450B-B40F-5A32FC0AF4EA}" dt="2021-05-06T19:59:42.090" v="711" actId="26606"/>
          <ac:spMkLst>
            <pc:docMk/>
            <pc:sldMk cId="2169878961" sldId="268"/>
            <ac:spMk id="17" creationId="{21C9FE86-FCC3-4A31-AA1C-C882262B7FE7}"/>
          </ac:spMkLst>
        </pc:spChg>
        <pc:spChg chg="add del">
          <ac:chgData name="Lavonne Smith" userId="59754ff0-46dd-450e-bbdc-528d5e6fd33d" providerId="ADAL" clId="{5CC31597-83C5-450B-B40F-5A32FC0AF4EA}" dt="2021-05-06T19:59:55.200" v="716" actId="26606"/>
          <ac:spMkLst>
            <pc:docMk/>
            <pc:sldMk cId="2169878961" sldId="268"/>
            <ac:spMk id="18" creationId="{7D96243B-ECED-4B71-8E06-AE9A285EAD20}"/>
          </ac:spMkLst>
        </pc:spChg>
        <pc:spChg chg="add del">
          <ac:chgData name="Lavonne Smith" userId="59754ff0-46dd-450e-bbdc-528d5e6fd33d" providerId="ADAL" clId="{5CC31597-83C5-450B-B40F-5A32FC0AF4EA}" dt="2021-05-06T19:59:42.090" v="711" actId="26606"/>
          <ac:spMkLst>
            <pc:docMk/>
            <pc:sldMk cId="2169878961" sldId="268"/>
            <ac:spMk id="19" creationId="{7D96243B-ECED-4B71-8E06-AE9A285EAD20}"/>
          </ac:spMkLst>
        </pc:spChg>
        <pc:spChg chg="add del">
          <ac:chgData name="Lavonne Smith" userId="59754ff0-46dd-450e-bbdc-528d5e6fd33d" providerId="ADAL" clId="{5CC31597-83C5-450B-B40F-5A32FC0AF4EA}" dt="2021-05-06T19:59:55.200" v="716" actId="26606"/>
          <ac:spMkLst>
            <pc:docMk/>
            <pc:sldMk cId="2169878961" sldId="268"/>
            <ac:spMk id="20" creationId="{A09989E4-EFDC-4A90-A633-E0525FB4139E}"/>
          </ac:spMkLst>
        </pc:spChg>
        <pc:spChg chg="add del">
          <ac:chgData name="Lavonne Smith" userId="59754ff0-46dd-450e-bbdc-528d5e6fd33d" providerId="ADAL" clId="{5CC31597-83C5-450B-B40F-5A32FC0AF4EA}" dt="2021-05-06T19:59:42.090" v="711" actId="26606"/>
          <ac:spMkLst>
            <pc:docMk/>
            <pc:sldMk cId="2169878961" sldId="268"/>
            <ac:spMk id="21" creationId="{A09989E4-EFDC-4A90-A633-E0525FB4139E}"/>
          </ac:spMkLst>
        </pc:spChg>
        <pc:spChg chg="add mod">
          <ac:chgData name="Lavonne Smith" userId="59754ff0-46dd-450e-bbdc-528d5e6fd33d" providerId="ADAL" clId="{5CC31597-83C5-450B-B40F-5A32FC0AF4EA}" dt="2021-05-06T20:00:29.716" v="721" actId="1076"/>
          <ac:spMkLst>
            <pc:docMk/>
            <pc:sldMk cId="2169878961" sldId="268"/>
            <ac:spMk id="22" creationId="{9DF200D2-28E3-4FA0-ABA0-FBE5A537F408}"/>
          </ac:spMkLst>
        </pc:spChg>
        <pc:spChg chg="add">
          <ac:chgData name="Lavonne Smith" userId="59754ff0-46dd-450e-bbdc-528d5e6fd33d" providerId="ADAL" clId="{5CC31597-83C5-450B-B40F-5A32FC0AF4EA}" dt="2021-05-06T19:59:55.200" v="716" actId="26606"/>
          <ac:spMkLst>
            <pc:docMk/>
            <pc:sldMk cId="2169878961" sldId="268"/>
            <ac:spMk id="27" creationId="{1B15ED52-F352-441B-82BF-E0EA34836D08}"/>
          </ac:spMkLst>
        </pc:spChg>
        <pc:spChg chg="add">
          <ac:chgData name="Lavonne Smith" userId="59754ff0-46dd-450e-bbdc-528d5e6fd33d" providerId="ADAL" clId="{5CC31597-83C5-450B-B40F-5A32FC0AF4EA}" dt="2021-05-06T19:59:55.200" v="716" actId="26606"/>
          <ac:spMkLst>
            <pc:docMk/>
            <pc:sldMk cId="2169878961" sldId="268"/>
            <ac:spMk id="29" creationId="{3B2E3793-BFE6-45A2-9B7B-E18844431C99}"/>
          </ac:spMkLst>
        </pc:spChg>
        <pc:spChg chg="add">
          <ac:chgData name="Lavonne Smith" userId="59754ff0-46dd-450e-bbdc-528d5e6fd33d" providerId="ADAL" clId="{5CC31597-83C5-450B-B40F-5A32FC0AF4EA}" dt="2021-05-06T19:59:55.200" v="716" actId="26606"/>
          <ac:spMkLst>
            <pc:docMk/>
            <pc:sldMk cId="2169878961" sldId="268"/>
            <ac:spMk id="31" creationId="{BC4C4868-CB8F-4AF9-9CDB-8108F2C19B67}"/>
          </ac:spMkLst>
        </pc:spChg>
        <pc:spChg chg="add">
          <ac:chgData name="Lavonne Smith" userId="59754ff0-46dd-450e-bbdc-528d5e6fd33d" providerId="ADAL" clId="{5CC31597-83C5-450B-B40F-5A32FC0AF4EA}" dt="2021-05-06T19:59:55.200" v="716" actId="26606"/>
          <ac:spMkLst>
            <pc:docMk/>
            <pc:sldMk cId="2169878961" sldId="268"/>
            <ac:spMk id="33" creationId="{375E0459-6403-40CD-989D-56A4407CA12E}"/>
          </ac:spMkLst>
        </pc:spChg>
        <pc:spChg chg="add">
          <ac:chgData name="Lavonne Smith" userId="59754ff0-46dd-450e-bbdc-528d5e6fd33d" providerId="ADAL" clId="{5CC31597-83C5-450B-B40F-5A32FC0AF4EA}" dt="2021-05-06T19:59:55.200" v="716" actId="26606"/>
          <ac:spMkLst>
            <pc:docMk/>
            <pc:sldMk cId="2169878961" sldId="268"/>
            <ac:spMk id="35" creationId="{53E5B1A8-3AC9-4BD1-9BBC-78CA94F2D1BA}"/>
          </ac:spMkLst>
        </pc:spChg>
        <pc:graphicFrameChg chg="add del">
          <ac:chgData name="Lavonne Smith" userId="59754ff0-46dd-450e-bbdc-528d5e6fd33d" providerId="ADAL" clId="{5CC31597-83C5-450B-B40F-5A32FC0AF4EA}" dt="2021-05-06T19:59:48.247" v="713" actId="26606"/>
          <ac:graphicFrameMkLst>
            <pc:docMk/>
            <pc:sldMk cId="2169878961" sldId="268"/>
            <ac:graphicFrameMk id="8" creationId="{C9BE973B-BF67-4DFE-8583-D9601559D1C6}"/>
          </ac:graphicFrameMkLst>
        </pc:graphicFrameChg>
      </pc:sldChg>
      <pc:sldChg chg="modSp del mod">
        <pc:chgData name="Lavonne Smith" userId="59754ff0-46dd-450e-bbdc-528d5e6fd33d" providerId="ADAL" clId="{5CC31597-83C5-450B-B40F-5A32FC0AF4EA}" dt="2021-05-07T21:04:58.258" v="1121" actId="47"/>
        <pc:sldMkLst>
          <pc:docMk/>
          <pc:sldMk cId="2974833707" sldId="269"/>
        </pc:sldMkLst>
        <pc:spChg chg="mod">
          <ac:chgData name="Lavonne Smith" userId="59754ff0-46dd-450e-bbdc-528d5e6fd33d" providerId="ADAL" clId="{5CC31597-83C5-450B-B40F-5A32FC0AF4EA}" dt="2021-05-07T20:40:22.574" v="927" actId="255"/>
          <ac:spMkLst>
            <pc:docMk/>
            <pc:sldMk cId="2974833707" sldId="269"/>
            <ac:spMk id="2" creationId="{9A6CC8C5-C2E6-441A-8094-FFB10A954F32}"/>
          </ac:spMkLst>
        </pc:spChg>
      </pc:sldChg>
      <pc:sldChg chg="delSp modSp del mod setBg">
        <pc:chgData name="Lavonne Smith" userId="59754ff0-46dd-450e-bbdc-528d5e6fd33d" providerId="ADAL" clId="{5CC31597-83C5-450B-B40F-5A32FC0AF4EA}" dt="2021-05-07T21:10:38.829" v="1166" actId="47"/>
        <pc:sldMkLst>
          <pc:docMk/>
          <pc:sldMk cId="3216466629" sldId="271"/>
        </pc:sldMkLst>
        <pc:spChg chg="mod">
          <ac:chgData name="Lavonne Smith" userId="59754ff0-46dd-450e-bbdc-528d5e6fd33d" providerId="ADAL" clId="{5CC31597-83C5-450B-B40F-5A32FC0AF4EA}" dt="2021-05-07T20:38:48.815" v="910" actId="255"/>
          <ac:spMkLst>
            <pc:docMk/>
            <pc:sldMk cId="3216466629" sldId="271"/>
            <ac:spMk id="2" creationId="{AB8B219C-620D-4B05-B7C9-D37CA729F775}"/>
          </ac:spMkLst>
        </pc:spChg>
        <pc:spChg chg="del mod">
          <ac:chgData name="Lavonne Smith" userId="59754ff0-46dd-450e-bbdc-528d5e6fd33d" providerId="ADAL" clId="{5CC31597-83C5-450B-B40F-5A32FC0AF4EA}" dt="2021-05-07T21:10:26.237" v="1163" actId="21"/>
          <ac:spMkLst>
            <pc:docMk/>
            <pc:sldMk cId="3216466629" sldId="271"/>
            <ac:spMk id="11" creationId="{9EA33645-A892-4D93-9E49-503C9092B7E7}"/>
          </ac:spMkLst>
        </pc:spChg>
      </pc:sldChg>
      <pc:sldChg chg="modSp del mod setBg">
        <pc:chgData name="Lavonne Smith" userId="59754ff0-46dd-450e-bbdc-528d5e6fd33d" providerId="ADAL" clId="{5CC31597-83C5-450B-B40F-5A32FC0AF4EA}" dt="2021-05-07T21:01:06.938" v="1078" actId="47"/>
        <pc:sldMkLst>
          <pc:docMk/>
          <pc:sldMk cId="883532813" sldId="272"/>
        </pc:sldMkLst>
        <pc:spChg chg="mod">
          <ac:chgData name="Lavonne Smith" userId="59754ff0-46dd-450e-bbdc-528d5e6fd33d" providerId="ADAL" clId="{5CC31597-83C5-450B-B40F-5A32FC0AF4EA}" dt="2021-05-07T20:52:08.716" v="999" actId="1076"/>
          <ac:spMkLst>
            <pc:docMk/>
            <pc:sldMk cId="883532813" sldId="272"/>
            <ac:spMk id="2" creationId="{DB93DFAE-072E-493F-A904-5E49DA906162}"/>
          </ac:spMkLst>
        </pc:spChg>
        <pc:picChg chg="mod">
          <ac:chgData name="Lavonne Smith" userId="59754ff0-46dd-450e-bbdc-528d5e6fd33d" providerId="ADAL" clId="{5CC31597-83C5-450B-B40F-5A32FC0AF4EA}" dt="2021-05-07T20:52:56.070" v="1004" actId="1076"/>
          <ac:picMkLst>
            <pc:docMk/>
            <pc:sldMk cId="883532813" sldId="272"/>
            <ac:picMk id="4" creationId="{F51B971E-55E7-490F-928F-9A00DDB18A16}"/>
          </ac:picMkLst>
        </pc:picChg>
      </pc:sldChg>
      <pc:sldChg chg="addSp delSp modSp del mod">
        <pc:chgData name="Lavonne Smith" userId="59754ff0-46dd-450e-bbdc-528d5e6fd33d" providerId="ADAL" clId="{5CC31597-83C5-450B-B40F-5A32FC0AF4EA}" dt="2021-05-07T21:08:13.482" v="1153" actId="47"/>
        <pc:sldMkLst>
          <pc:docMk/>
          <pc:sldMk cId="4294243580" sldId="273"/>
        </pc:sldMkLst>
        <pc:spChg chg="mod">
          <ac:chgData name="Lavonne Smith" userId="59754ff0-46dd-450e-bbdc-528d5e6fd33d" providerId="ADAL" clId="{5CC31597-83C5-450B-B40F-5A32FC0AF4EA}" dt="2021-05-07T20:47:14.820" v="975" actId="255"/>
          <ac:spMkLst>
            <pc:docMk/>
            <pc:sldMk cId="4294243580" sldId="273"/>
            <ac:spMk id="2" creationId="{89666A33-F327-49C8-AE4B-14C18888612B}"/>
          </ac:spMkLst>
        </pc:spChg>
        <pc:spChg chg="del">
          <ac:chgData name="Lavonne Smith" userId="59754ff0-46dd-450e-bbdc-528d5e6fd33d" providerId="ADAL" clId="{5CC31597-83C5-450B-B40F-5A32FC0AF4EA}" dt="2021-05-07T21:06:47.164" v="1129" actId="21"/>
          <ac:spMkLst>
            <pc:docMk/>
            <pc:sldMk cId="4294243580" sldId="273"/>
            <ac:spMk id="3" creationId="{379E3EA3-7E2B-405B-BFB7-E78099A02F6F}"/>
          </ac:spMkLst>
        </pc:spChg>
        <pc:spChg chg="add del mod">
          <ac:chgData name="Lavonne Smith" userId="59754ff0-46dd-450e-bbdc-528d5e6fd33d" providerId="ADAL" clId="{5CC31597-83C5-450B-B40F-5A32FC0AF4EA}" dt="2021-05-07T21:07:47.247" v="1146" actId="478"/>
          <ac:spMkLst>
            <pc:docMk/>
            <pc:sldMk cId="4294243580" sldId="273"/>
            <ac:spMk id="7" creationId="{E442BB09-549D-4910-9D21-31DC9573FA01}"/>
          </ac:spMkLst>
        </pc:spChg>
        <pc:picChg chg="mod">
          <ac:chgData name="Lavonne Smith" userId="59754ff0-46dd-450e-bbdc-528d5e6fd33d" providerId="ADAL" clId="{5CC31597-83C5-450B-B40F-5A32FC0AF4EA}" dt="2021-05-07T20:39:41.986" v="920" actId="1076"/>
          <ac:picMkLst>
            <pc:docMk/>
            <pc:sldMk cId="4294243580" sldId="273"/>
            <ac:picMk id="5" creationId="{4A822E0A-869E-4DBF-84CD-0E9529516042}"/>
          </ac:picMkLst>
        </pc:picChg>
        <pc:picChg chg="del mod">
          <ac:chgData name="Lavonne Smith" userId="59754ff0-46dd-450e-bbdc-528d5e6fd33d" providerId="ADAL" clId="{5CC31597-83C5-450B-B40F-5A32FC0AF4EA}" dt="2021-05-07T21:07:51.057" v="1147" actId="21"/>
          <ac:picMkLst>
            <pc:docMk/>
            <pc:sldMk cId="4294243580" sldId="273"/>
            <ac:picMk id="6" creationId="{469DC66B-0C84-4006-87AC-68DB25C082C7}"/>
          </ac:picMkLst>
        </pc:picChg>
      </pc:sldChg>
      <pc:sldChg chg="addSp delSp modSp mod setBg">
        <pc:chgData name="Lavonne Smith" userId="59754ff0-46dd-450e-bbdc-528d5e6fd33d" providerId="ADAL" clId="{5CC31597-83C5-450B-B40F-5A32FC0AF4EA}" dt="2021-05-07T20:41:00.490" v="928" actId="255"/>
        <pc:sldMkLst>
          <pc:docMk/>
          <pc:sldMk cId="252810447" sldId="274"/>
        </pc:sldMkLst>
        <pc:spChg chg="mod">
          <ac:chgData name="Lavonne Smith" userId="59754ff0-46dd-450e-bbdc-528d5e6fd33d" providerId="ADAL" clId="{5CC31597-83C5-450B-B40F-5A32FC0AF4EA}" dt="2021-05-07T20:41:00.490" v="928" actId="255"/>
          <ac:spMkLst>
            <pc:docMk/>
            <pc:sldMk cId="252810447" sldId="274"/>
            <ac:spMk id="2" creationId="{9F25A7E0-B561-45CF-95EB-78A5F70BDBFC}"/>
          </ac:spMkLst>
        </pc:spChg>
        <pc:spChg chg="add del mod">
          <ac:chgData name="Lavonne Smith" userId="59754ff0-46dd-450e-bbdc-528d5e6fd33d" providerId="ADAL" clId="{5CC31597-83C5-450B-B40F-5A32FC0AF4EA}" dt="2021-05-06T19:48:46.347" v="622" actId="26606"/>
          <ac:spMkLst>
            <pc:docMk/>
            <pc:sldMk cId="252810447" sldId="274"/>
            <ac:spMk id="3" creationId="{DBB42394-5892-4930-90AA-76ABEA776AE3}"/>
          </ac:spMkLst>
        </pc:spChg>
        <pc:spChg chg="add del">
          <ac:chgData name="Lavonne Smith" userId="59754ff0-46dd-450e-bbdc-528d5e6fd33d" providerId="ADAL" clId="{5CC31597-83C5-450B-B40F-5A32FC0AF4EA}" dt="2021-05-06T19:48:17.784" v="613" actId="26606"/>
          <ac:spMkLst>
            <pc:docMk/>
            <pc:sldMk cId="252810447" sldId="274"/>
            <ac:spMk id="7" creationId="{FA3C7DEA-BCC2-4295-8850-147993296189}"/>
          </ac:spMkLst>
        </pc:spChg>
        <pc:spChg chg="add del">
          <ac:chgData name="Lavonne Smith" userId="59754ff0-46dd-450e-bbdc-528d5e6fd33d" providerId="ADAL" clId="{5CC31597-83C5-450B-B40F-5A32FC0AF4EA}" dt="2021-05-06T19:48:00.470" v="609" actId="26606"/>
          <ac:spMkLst>
            <pc:docMk/>
            <pc:sldMk cId="252810447" sldId="274"/>
            <ac:spMk id="8" creationId="{979E27D9-03C7-44E2-9FF8-15D0C8506AF7}"/>
          </ac:spMkLst>
        </pc:spChg>
        <pc:spChg chg="add del">
          <ac:chgData name="Lavonne Smith" userId="59754ff0-46dd-450e-bbdc-528d5e6fd33d" providerId="ADAL" clId="{5CC31597-83C5-450B-B40F-5A32FC0AF4EA}" dt="2021-05-06T19:48:17.784" v="613" actId="26606"/>
          <ac:spMkLst>
            <pc:docMk/>
            <pc:sldMk cId="252810447" sldId="274"/>
            <ac:spMk id="9" creationId="{C289949D-B9F6-468A-86FE-2694DC5AE773}"/>
          </ac:spMkLst>
        </pc:spChg>
        <pc:spChg chg="add del">
          <ac:chgData name="Lavonne Smith" userId="59754ff0-46dd-450e-bbdc-528d5e6fd33d" providerId="ADAL" clId="{5CC31597-83C5-450B-B40F-5A32FC0AF4EA}" dt="2021-05-06T19:48:00.470" v="609" actId="26606"/>
          <ac:spMkLst>
            <pc:docMk/>
            <pc:sldMk cId="252810447" sldId="274"/>
            <ac:spMk id="10" creationId="{EEBF1590-3B36-48EE-A89D-3B6F3CB256AB}"/>
          </ac:spMkLst>
        </pc:spChg>
        <pc:spChg chg="add del">
          <ac:chgData name="Lavonne Smith" userId="59754ff0-46dd-450e-bbdc-528d5e6fd33d" providerId="ADAL" clId="{5CC31597-83C5-450B-B40F-5A32FC0AF4EA}" dt="2021-05-06T19:48:00.470" v="609" actId="26606"/>
          <ac:spMkLst>
            <pc:docMk/>
            <pc:sldMk cId="252810447" sldId="274"/>
            <ac:spMk id="12" creationId="{AC8F6C8C-AB5A-4548-942D-E3FD40ACBC49}"/>
          </ac:spMkLst>
        </pc:spChg>
        <pc:spChg chg="add del">
          <ac:chgData name="Lavonne Smith" userId="59754ff0-46dd-450e-bbdc-528d5e6fd33d" providerId="ADAL" clId="{5CC31597-83C5-450B-B40F-5A32FC0AF4EA}" dt="2021-05-06T19:48:46.334" v="621" actId="26606"/>
          <ac:spMkLst>
            <pc:docMk/>
            <pc:sldMk cId="252810447" sldId="274"/>
            <ac:spMk id="14" creationId="{21C9FE86-FCC3-4A31-AA1C-C882262B7FE7}"/>
          </ac:spMkLst>
        </pc:spChg>
        <pc:spChg chg="add del">
          <ac:chgData name="Lavonne Smith" userId="59754ff0-46dd-450e-bbdc-528d5e6fd33d" providerId="ADAL" clId="{5CC31597-83C5-450B-B40F-5A32FC0AF4EA}" dt="2021-05-06T19:48:46.334" v="621" actId="26606"/>
          <ac:spMkLst>
            <pc:docMk/>
            <pc:sldMk cId="252810447" sldId="274"/>
            <ac:spMk id="16" creationId="{7D96243B-ECED-4B71-8E06-AE9A285EAD20}"/>
          </ac:spMkLst>
        </pc:spChg>
        <pc:spChg chg="add del">
          <ac:chgData name="Lavonne Smith" userId="59754ff0-46dd-450e-bbdc-528d5e6fd33d" providerId="ADAL" clId="{5CC31597-83C5-450B-B40F-5A32FC0AF4EA}" dt="2021-05-06T19:48:17.784" v="613" actId="26606"/>
          <ac:spMkLst>
            <pc:docMk/>
            <pc:sldMk cId="252810447" sldId="274"/>
            <ac:spMk id="17" creationId="{DBB42394-5892-4930-90AA-76ABEA776AE3}"/>
          </ac:spMkLst>
        </pc:spChg>
        <pc:spChg chg="add del">
          <ac:chgData name="Lavonne Smith" userId="59754ff0-46dd-450e-bbdc-528d5e6fd33d" providerId="ADAL" clId="{5CC31597-83C5-450B-B40F-5A32FC0AF4EA}" dt="2021-05-06T19:48:46.334" v="621" actId="26606"/>
          <ac:spMkLst>
            <pc:docMk/>
            <pc:sldMk cId="252810447" sldId="274"/>
            <ac:spMk id="18" creationId="{A09989E4-EFDC-4A90-A633-E0525FB4139E}"/>
          </ac:spMkLst>
        </pc:spChg>
        <pc:spChg chg="add del">
          <ac:chgData name="Lavonne Smith" userId="59754ff0-46dd-450e-bbdc-528d5e6fd33d" providerId="ADAL" clId="{5CC31597-83C5-450B-B40F-5A32FC0AF4EA}" dt="2021-05-06T19:48:20.811" v="615" actId="26606"/>
          <ac:spMkLst>
            <pc:docMk/>
            <pc:sldMk cId="252810447" sldId="274"/>
            <ac:spMk id="19" creationId="{100EDD19-6802-4EC3-95CE-CFFAB042CFD6}"/>
          </ac:spMkLst>
        </pc:spChg>
        <pc:spChg chg="add del">
          <ac:chgData name="Lavonne Smith" userId="59754ff0-46dd-450e-bbdc-528d5e6fd33d" providerId="ADAL" clId="{5CC31597-83C5-450B-B40F-5A32FC0AF4EA}" dt="2021-05-06T19:48:20.811" v="615" actId="26606"/>
          <ac:spMkLst>
            <pc:docMk/>
            <pc:sldMk cId="252810447" sldId="274"/>
            <ac:spMk id="20" creationId="{DB17E863-922E-4C26-BD64-E8FD41D28661}"/>
          </ac:spMkLst>
        </pc:spChg>
        <pc:spChg chg="add del">
          <ac:chgData name="Lavonne Smith" userId="59754ff0-46dd-450e-bbdc-528d5e6fd33d" providerId="ADAL" clId="{5CC31597-83C5-450B-B40F-5A32FC0AF4EA}" dt="2021-05-06T19:48:20.811" v="615" actId="26606"/>
          <ac:spMkLst>
            <pc:docMk/>
            <pc:sldMk cId="252810447" sldId="274"/>
            <ac:spMk id="21" creationId="{DBB42394-5892-4930-90AA-76ABEA776AE3}"/>
          </ac:spMkLst>
        </pc:spChg>
        <pc:spChg chg="add del">
          <ac:chgData name="Lavonne Smith" userId="59754ff0-46dd-450e-bbdc-528d5e6fd33d" providerId="ADAL" clId="{5CC31597-83C5-450B-B40F-5A32FC0AF4EA}" dt="2021-05-06T19:48:30.188" v="617" actId="26606"/>
          <ac:spMkLst>
            <pc:docMk/>
            <pc:sldMk cId="252810447" sldId="274"/>
            <ac:spMk id="23" creationId="{979E27D9-03C7-44E2-9FF8-15D0C8506AF7}"/>
          </ac:spMkLst>
        </pc:spChg>
        <pc:spChg chg="add del">
          <ac:chgData name="Lavonne Smith" userId="59754ff0-46dd-450e-bbdc-528d5e6fd33d" providerId="ADAL" clId="{5CC31597-83C5-450B-B40F-5A32FC0AF4EA}" dt="2021-05-06T19:48:30.188" v="617" actId="26606"/>
          <ac:spMkLst>
            <pc:docMk/>
            <pc:sldMk cId="252810447" sldId="274"/>
            <ac:spMk id="24" creationId="{DBB42394-5892-4930-90AA-76ABEA776AE3}"/>
          </ac:spMkLst>
        </pc:spChg>
        <pc:spChg chg="add del">
          <ac:chgData name="Lavonne Smith" userId="59754ff0-46dd-450e-bbdc-528d5e6fd33d" providerId="ADAL" clId="{5CC31597-83C5-450B-B40F-5A32FC0AF4EA}" dt="2021-05-06T19:48:30.188" v="617" actId="26606"/>
          <ac:spMkLst>
            <pc:docMk/>
            <pc:sldMk cId="252810447" sldId="274"/>
            <ac:spMk id="25" creationId="{EEBF1590-3B36-48EE-A89D-3B6F3CB256AB}"/>
          </ac:spMkLst>
        </pc:spChg>
        <pc:spChg chg="add del">
          <ac:chgData name="Lavonne Smith" userId="59754ff0-46dd-450e-bbdc-528d5e6fd33d" providerId="ADAL" clId="{5CC31597-83C5-450B-B40F-5A32FC0AF4EA}" dt="2021-05-06T19:48:30.188" v="617" actId="26606"/>
          <ac:spMkLst>
            <pc:docMk/>
            <pc:sldMk cId="252810447" sldId="274"/>
            <ac:spMk id="26" creationId="{AC8F6C8C-AB5A-4548-942D-E3FD40ACBC49}"/>
          </ac:spMkLst>
        </pc:spChg>
        <pc:spChg chg="add del">
          <ac:chgData name="Lavonne Smith" userId="59754ff0-46dd-450e-bbdc-528d5e6fd33d" providerId="ADAL" clId="{5CC31597-83C5-450B-B40F-5A32FC0AF4EA}" dt="2021-05-06T19:48:39.092" v="619" actId="26606"/>
          <ac:spMkLst>
            <pc:docMk/>
            <pc:sldMk cId="252810447" sldId="274"/>
            <ac:spMk id="28" creationId="{979E27D9-03C7-44E2-9FF8-15D0C8506AF7}"/>
          </ac:spMkLst>
        </pc:spChg>
        <pc:spChg chg="add del">
          <ac:chgData name="Lavonne Smith" userId="59754ff0-46dd-450e-bbdc-528d5e6fd33d" providerId="ADAL" clId="{5CC31597-83C5-450B-B40F-5A32FC0AF4EA}" dt="2021-05-06T19:48:39.092" v="619" actId="26606"/>
          <ac:spMkLst>
            <pc:docMk/>
            <pc:sldMk cId="252810447" sldId="274"/>
            <ac:spMk id="29" creationId="{DBB42394-5892-4930-90AA-76ABEA776AE3}"/>
          </ac:spMkLst>
        </pc:spChg>
        <pc:spChg chg="add del">
          <ac:chgData name="Lavonne Smith" userId="59754ff0-46dd-450e-bbdc-528d5e6fd33d" providerId="ADAL" clId="{5CC31597-83C5-450B-B40F-5A32FC0AF4EA}" dt="2021-05-06T19:48:39.092" v="619" actId="26606"/>
          <ac:spMkLst>
            <pc:docMk/>
            <pc:sldMk cId="252810447" sldId="274"/>
            <ac:spMk id="30" creationId="{EEBF1590-3B36-48EE-A89D-3B6F3CB256AB}"/>
          </ac:spMkLst>
        </pc:spChg>
        <pc:spChg chg="add del">
          <ac:chgData name="Lavonne Smith" userId="59754ff0-46dd-450e-bbdc-528d5e6fd33d" providerId="ADAL" clId="{5CC31597-83C5-450B-B40F-5A32FC0AF4EA}" dt="2021-05-06T19:48:39.092" v="619" actId="26606"/>
          <ac:spMkLst>
            <pc:docMk/>
            <pc:sldMk cId="252810447" sldId="274"/>
            <ac:spMk id="31" creationId="{AC8F6C8C-AB5A-4548-942D-E3FD40ACBC49}"/>
          </ac:spMkLst>
        </pc:spChg>
        <pc:spChg chg="add del">
          <ac:chgData name="Lavonne Smith" userId="59754ff0-46dd-450e-bbdc-528d5e6fd33d" providerId="ADAL" clId="{5CC31597-83C5-450B-B40F-5A32FC0AF4EA}" dt="2021-05-06T19:48:46.334" v="621" actId="26606"/>
          <ac:spMkLst>
            <pc:docMk/>
            <pc:sldMk cId="252810447" sldId="274"/>
            <ac:spMk id="33" creationId="{DEE2AD96-B495-4E06-9291-B71706F728CB}"/>
          </ac:spMkLst>
        </pc:spChg>
        <pc:spChg chg="add del">
          <ac:chgData name="Lavonne Smith" userId="59754ff0-46dd-450e-bbdc-528d5e6fd33d" providerId="ADAL" clId="{5CC31597-83C5-450B-B40F-5A32FC0AF4EA}" dt="2021-05-06T19:48:46.334" v="621" actId="26606"/>
          <ac:spMkLst>
            <pc:docMk/>
            <pc:sldMk cId="252810447" sldId="274"/>
            <ac:spMk id="34" creationId="{53CF6D67-C5A8-4ADD-9E8E-1E38CA1D3166}"/>
          </ac:spMkLst>
        </pc:spChg>
        <pc:spChg chg="add del">
          <ac:chgData name="Lavonne Smith" userId="59754ff0-46dd-450e-bbdc-528d5e6fd33d" providerId="ADAL" clId="{5CC31597-83C5-450B-B40F-5A32FC0AF4EA}" dt="2021-05-06T19:48:46.334" v="621" actId="26606"/>
          <ac:spMkLst>
            <pc:docMk/>
            <pc:sldMk cId="252810447" sldId="274"/>
            <ac:spMk id="35" creationId="{86909FA0-B515-4681-B7A8-FA281D133B94}"/>
          </ac:spMkLst>
        </pc:spChg>
        <pc:spChg chg="add del">
          <ac:chgData name="Lavonne Smith" userId="59754ff0-46dd-450e-bbdc-528d5e6fd33d" providerId="ADAL" clId="{5CC31597-83C5-450B-B40F-5A32FC0AF4EA}" dt="2021-05-06T19:48:46.334" v="621" actId="26606"/>
          <ac:spMkLst>
            <pc:docMk/>
            <pc:sldMk cId="252810447" sldId="274"/>
            <ac:spMk id="36" creationId="{DBB42394-5892-4930-90AA-76ABEA776AE3}"/>
          </ac:spMkLst>
        </pc:spChg>
        <pc:spChg chg="add del">
          <ac:chgData name="Lavonne Smith" userId="59754ff0-46dd-450e-bbdc-528d5e6fd33d" providerId="ADAL" clId="{5CC31597-83C5-450B-B40F-5A32FC0AF4EA}" dt="2021-05-06T20:01:08.920" v="724" actId="26606"/>
          <ac:spMkLst>
            <pc:docMk/>
            <pc:sldMk cId="252810447" sldId="274"/>
            <ac:spMk id="38" creationId="{979E27D9-03C7-44E2-9FF8-15D0C8506AF7}"/>
          </ac:spMkLst>
        </pc:spChg>
        <pc:spChg chg="add mod">
          <ac:chgData name="Lavonne Smith" userId="59754ff0-46dd-450e-bbdc-528d5e6fd33d" providerId="ADAL" clId="{5CC31597-83C5-450B-B40F-5A32FC0AF4EA}" dt="2021-05-06T20:01:08.920" v="724" actId="26606"/>
          <ac:spMkLst>
            <pc:docMk/>
            <pc:sldMk cId="252810447" sldId="274"/>
            <ac:spMk id="39" creationId="{DBB42394-5892-4930-90AA-76ABEA776AE3}"/>
          </ac:spMkLst>
        </pc:spChg>
        <pc:spChg chg="add del">
          <ac:chgData name="Lavonne Smith" userId="59754ff0-46dd-450e-bbdc-528d5e6fd33d" providerId="ADAL" clId="{5CC31597-83C5-450B-B40F-5A32FC0AF4EA}" dt="2021-05-06T20:01:08.920" v="724" actId="26606"/>
          <ac:spMkLst>
            <pc:docMk/>
            <pc:sldMk cId="252810447" sldId="274"/>
            <ac:spMk id="40" creationId="{EEBF1590-3B36-48EE-A89D-3B6F3CB256AB}"/>
          </ac:spMkLst>
        </pc:spChg>
        <pc:spChg chg="add del">
          <ac:chgData name="Lavonne Smith" userId="59754ff0-46dd-450e-bbdc-528d5e6fd33d" providerId="ADAL" clId="{5CC31597-83C5-450B-B40F-5A32FC0AF4EA}" dt="2021-05-06T20:01:08.920" v="724" actId="26606"/>
          <ac:spMkLst>
            <pc:docMk/>
            <pc:sldMk cId="252810447" sldId="274"/>
            <ac:spMk id="41" creationId="{AC8F6C8C-AB5A-4548-942D-E3FD40ACBC49}"/>
          </ac:spMkLst>
        </pc:spChg>
        <pc:spChg chg="add">
          <ac:chgData name="Lavonne Smith" userId="59754ff0-46dd-450e-bbdc-528d5e6fd33d" providerId="ADAL" clId="{5CC31597-83C5-450B-B40F-5A32FC0AF4EA}" dt="2021-05-06T20:01:08.920" v="724" actId="26606"/>
          <ac:spMkLst>
            <pc:docMk/>
            <pc:sldMk cId="252810447" sldId="274"/>
            <ac:spMk id="46" creationId="{1B15ED52-F352-441B-82BF-E0EA34836D08}"/>
          </ac:spMkLst>
        </pc:spChg>
        <pc:spChg chg="add">
          <ac:chgData name="Lavonne Smith" userId="59754ff0-46dd-450e-bbdc-528d5e6fd33d" providerId="ADAL" clId="{5CC31597-83C5-450B-B40F-5A32FC0AF4EA}" dt="2021-05-06T20:01:08.920" v="724" actId="26606"/>
          <ac:spMkLst>
            <pc:docMk/>
            <pc:sldMk cId="252810447" sldId="274"/>
            <ac:spMk id="48" creationId="{3B2E3793-BFE6-45A2-9B7B-E18844431C99}"/>
          </ac:spMkLst>
        </pc:spChg>
        <pc:spChg chg="add">
          <ac:chgData name="Lavonne Smith" userId="59754ff0-46dd-450e-bbdc-528d5e6fd33d" providerId="ADAL" clId="{5CC31597-83C5-450B-B40F-5A32FC0AF4EA}" dt="2021-05-06T20:01:08.920" v="724" actId="26606"/>
          <ac:spMkLst>
            <pc:docMk/>
            <pc:sldMk cId="252810447" sldId="274"/>
            <ac:spMk id="50" creationId="{BC4C4868-CB8F-4AF9-9CDB-8108F2C19B67}"/>
          </ac:spMkLst>
        </pc:spChg>
        <pc:spChg chg="add">
          <ac:chgData name="Lavonne Smith" userId="59754ff0-46dd-450e-bbdc-528d5e6fd33d" providerId="ADAL" clId="{5CC31597-83C5-450B-B40F-5A32FC0AF4EA}" dt="2021-05-06T20:01:08.920" v="724" actId="26606"/>
          <ac:spMkLst>
            <pc:docMk/>
            <pc:sldMk cId="252810447" sldId="274"/>
            <ac:spMk id="52" creationId="{375E0459-6403-40CD-989D-56A4407CA12E}"/>
          </ac:spMkLst>
        </pc:spChg>
        <pc:spChg chg="add">
          <ac:chgData name="Lavonne Smith" userId="59754ff0-46dd-450e-bbdc-528d5e6fd33d" providerId="ADAL" clId="{5CC31597-83C5-450B-B40F-5A32FC0AF4EA}" dt="2021-05-06T20:01:08.920" v="724" actId="26606"/>
          <ac:spMkLst>
            <pc:docMk/>
            <pc:sldMk cId="252810447" sldId="274"/>
            <ac:spMk id="54" creationId="{53E5B1A8-3AC9-4BD1-9BBC-78CA94F2D1BA}"/>
          </ac:spMkLst>
        </pc:spChg>
        <pc:grpChg chg="add del">
          <ac:chgData name="Lavonne Smith" userId="59754ff0-46dd-450e-bbdc-528d5e6fd33d" providerId="ADAL" clId="{5CC31597-83C5-450B-B40F-5A32FC0AF4EA}" dt="2021-05-06T19:48:17.784" v="613" actId="26606"/>
          <ac:grpSpMkLst>
            <pc:docMk/>
            <pc:sldMk cId="252810447" sldId="274"/>
            <ac:grpSpMk id="11" creationId="{E4DF0958-0C87-4C28-9554-2FADC788C2B1}"/>
          </ac:grpSpMkLst>
        </pc:grpChg>
        <pc:graphicFrameChg chg="add del">
          <ac:chgData name="Lavonne Smith" userId="59754ff0-46dd-450e-bbdc-528d5e6fd33d" providerId="ADAL" clId="{5CC31597-83C5-450B-B40F-5A32FC0AF4EA}" dt="2021-05-06T19:48:15.311" v="611" actId="26606"/>
          <ac:graphicFrameMkLst>
            <pc:docMk/>
            <pc:sldMk cId="252810447" sldId="274"/>
            <ac:graphicFrameMk id="5" creationId="{3D990562-DAA0-46DA-91DD-3EEE4AB7AB71}"/>
          </ac:graphicFrameMkLst>
        </pc:graphicFrameChg>
      </pc:sldChg>
      <pc:sldChg chg="addSp delSp modSp mod setBg addAnim delAnim">
        <pc:chgData name="Lavonne Smith" userId="59754ff0-46dd-450e-bbdc-528d5e6fd33d" providerId="ADAL" clId="{5CC31597-83C5-450B-B40F-5A32FC0AF4EA}" dt="2021-05-07T21:14:04.789" v="1193" actId="26606"/>
        <pc:sldMkLst>
          <pc:docMk/>
          <pc:sldMk cId="4056130642" sldId="275"/>
        </pc:sldMkLst>
        <pc:spChg chg="mod">
          <ac:chgData name="Lavonne Smith" userId="59754ff0-46dd-450e-bbdc-528d5e6fd33d" providerId="ADAL" clId="{5CC31597-83C5-450B-B40F-5A32FC0AF4EA}" dt="2021-05-07T21:14:04.789" v="1193" actId="26606"/>
          <ac:spMkLst>
            <pc:docMk/>
            <pc:sldMk cId="4056130642" sldId="275"/>
            <ac:spMk id="2" creationId="{98F7DCFD-461D-462F-8309-2C11465F193E}"/>
          </ac:spMkLst>
        </pc:spChg>
        <pc:spChg chg="add del">
          <ac:chgData name="Lavonne Smith" userId="59754ff0-46dd-450e-bbdc-528d5e6fd33d" providerId="ADAL" clId="{5CC31597-83C5-450B-B40F-5A32FC0AF4EA}" dt="2021-05-06T19:26:45.796" v="508" actId="26606"/>
          <ac:spMkLst>
            <pc:docMk/>
            <pc:sldMk cId="4056130642" sldId="275"/>
            <ac:spMk id="7" creationId="{BAD76F3E-3A97-486B-B402-44400A8B9173}"/>
          </ac:spMkLst>
        </pc:spChg>
        <pc:spChg chg="add del">
          <ac:chgData name="Lavonne Smith" userId="59754ff0-46dd-450e-bbdc-528d5e6fd33d" providerId="ADAL" clId="{5CC31597-83C5-450B-B40F-5A32FC0AF4EA}" dt="2021-05-06T19:26:45.796" v="508" actId="26606"/>
          <ac:spMkLst>
            <pc:docMk/>
            <pc:sldMk cId="4056130642" sldId="275"/>
            <ac:spMk id="9" creationId="{391F6B52-91F4-4AEB-B6DB-29FEBCF28C8B}"/>
          </ac:spMkLst>
        </pc:spChg>
        <pc:spChg chg="add del">
          <ac:chgData name="Lavonne Smith" userId="59754ff0-46dd-450e-bbdc-528d5e6fd33d" providerId="ADAL" clId="{5CC31597-83C5-450B-B40F-5A32FC0AF4EA}" dt="2021-05-06T19:26:45.796" v="508" actId="26606"/>
          <ac:spMkLst>
            <pc:docMk/>
            <pc:sldMk cId="4056130642" sldId="275"/>
            <ac:spMk id="11" creationId="{2CD6F061-7C53-44F4-9794-953DB70A451B}"/>
          </ac:spMkLst>
        </pc:spChg>
        <pc:spChg chg="add del">
          <ac:chgData name="Lavonne Smith" userId="59754ff0-46dd-450e-bbdc-528d5e6fd33d" providerId="ADAL" clId="{5CC31597-83C5-450B-B40F-5A32FC0AF4EA}" dt="2021-05-07T21:14:04.789" v="1193" actId="26606"/>
          <ac:spMkLst>
            <pc:docMk/>
            <pc:sldMk cId="4056130642" sldId="275"/>
            <ac:spMk id="13" creationId="{3629484E-3792-4B3D-89AD-7C8A1ED0E0D4}"/>
          </ac:spMkLst>
        </pc:spChg>
        <pc:spChg chg="add del">
          <ac:chgData name="Lavonne Smith" userId="59754ff0-46dd-450e-bbdc-528d5e6fd33d" providerId="ADAL" clId="{5CC31597-83C5-450B-B40F-5A32FC0AF4EA}" dt="2021-05-06T19:26:50.042" v="510" actId="26606"/>
          <ac:spMkLst>
            <pc:docMk/>
            <pc:sldMk cId="4056130642" sldId="275"/>
            <ac:spMk id="16" creationId="{6DDA8CE9-E0A6-4FF2-823D-D08607606DC2}"/>
          </ac:spMkLst>
        </pc:spChg>
        <pc:spChg chg="add del">
          <ac:chgData name="Lavonne Smith" userId="59754ff0-46dd-450e-bbdc-528d5e6fd33d" providerId="ADAL" clId="{5CC31597-83C5-450B-B40F-5A32FC0AF4EA}" dt="2021-05-06T19:26:50.042" v="510" actId="26606"/>
          <ac:spMkLst>
            <pc:docMk/>
            <pc:sldMk cId="4056130642" sldId="275"/>
            <ac:spMk id="21" creationId="{11195564-33B9-434B-9641-764F5905A56F}"/>
          </ac:spMkLst>
        </pc:spChg>
        <pc:spChg chg="add del">
          <ac:chgData name="Lavonne Smith" userId="59754ff0-46dd-450e-bbdc-528d5e6fd33d" providerId="ADAL" clId="{5CC31597-83C5-450B-B40F-5A32FC0AF4EA}" dt="2021-05-06T19:26:56.103" v="512" actId="26606"/>
          <ac:spMkLst>
            <pc:docMk/>
            <pc:sldMk cId="4056130642" sldId="275"/>
            <ac:spMk id="24" creationId="{5463EB0A-3D7C-4AA5-BFA5-8EE5B4BA5624}"/>
          </ac:spMkLst>
        </pc:spChg>
        <pc:spChg chg="add del">
          <ac:chgData name="Lavonne Smith" userId="59754ff0-46dd-450e-bbdc-528d5e6fd33d" providerId="ADAL" clId="{5CC31597-83C5-450B-B40F-5A32FC0AF4EA}" dt="2021-05-06T19:26:56.103" v="512" actId="26606"/>
          <ac:spMkLst>
            <pc:docMk/>
            <pc:sldMk cId="4056130642" sldId="275"/>
            <ac:spMk id="25" creationId="{7945AD00-F967-454D-A4B2-39ABA5C88C20}"/>
          </ac:spMkLst>
        </pc:spChg>
        <pc:spChg chg="add del">
          <ac:chgData name="Lavonne Smith" userId="59754ff0-46dd-450e-bbdc-528d5e6fd33d" providerId="ADAL" clId="{5CC31597-83C5-450B-B40F-5A32FC0AF4EA}" dt="2021-05-06T19:26:56.103" v="512" actId="26606"/>
          <ac:spMkLst>
            <pc:docMk/>
            <pc:sldMk cId="4056130642" sldId="275"/>
            <ac:spMk id="26" creationId="{E9BC5B79-B912-427C-8219-E3E50943FCDE}"/>
          </ac:spMkLst>
        </pc:spChg>
        <pc:spChg chg="add del">
          <ac:chgData name="Lavonne Smith" userId="59754ff0-46dd-450e-bbdc-528d5e6fd33d" providerId="ADAL" clId="{5CC31597-83C5-450B-B40F-5A32FC0AF4EA}" dt="2021-05-06T19:27:03.473" v="514" actId="26606"/>
          <ac:spMkLst>
            <pc:docMk/>
            <pc:sldMk cId="4056130642" sldId="275"/>
            <ac:spMk id="28" creationId="{1ACA2EA0-FFD3-42EC-9406-B595015ED96E}"/>
          </ac:spMkLst>
        </pc:spChg>
        <pc:spChg chg="add del">
          <ac:chgData name="Lavonne Smith" userId="59754ff0-46dd-450e-bbdc-528d5e6fd33d" providerId="ADAL" clId="{5CC31597-83C5-450B-B40F-5A32FC0AF4EA}" dt="2021-05-06T19:27:03.473" v="514" actId="26606"/>
          <ac:spMkLst>
            <pc:docMk/>
            <pc:sldMk cId="4056130642" sldId="275"/>
            <ac:spMk id="29" creationId="{D5288BCE-665C-472A-8C43-664BCFA31E43}"/>
          </ac:spMkLst>
        </pc:spChg>
        <pc:spChg chg="add del">
          <ac:chgData name="Lavonne Smith" userId="59754ff0-46dd-450e-bbdc-528d5e6fd33d" providerId="ADAL" clId="{5CC31597-83C5-450B-B40F-5A32FC0AF4EA}" dt="2021-05-06T19:27:03.473" v="514" actId="26606"/>
          <ac:spMkLst>
            <pc:docMk/>
            <pc:sldMk cId="4056130642" sldId="275"/>
            <ac:spMk id="30" creationId="{46C57131-53A7-4C1A-BEA8-25F06A06AD29}"/>
          </ac:spMkLst>
        </pc:spChg>
        <pc:spChg chg="add del">
          <ac:chgData name="Lavonne Smith" userId="59754ff0-46dd-450e-bbdc-528d5e6fd33d" providerId="ADAL" clId="{5CC31597-83C5-450B-B40F-5A32FC0AF4EA}" dt="2021-05-06T19:27:07.936" v="517" actId="26606"/>
          <ac:spMkLst>
            <pc:docMk/>
            <pc:sldMk cId="4056130642" sldId="275"/>
            <ac:spMk id="32" creationId="{BAD76F3E-3A97-486B-B402-44400A8B9173}"/>
          </ac:spMkLst>
        </pc:spChg>
        <pc:spChg chg="add del">
          <ac:chgData name="Lavonne Smith" userId="59754ff0-46dd-450e-bbdc-528d5e6fd33d" providerId="ADAL" clId="{5CC31597-83C5-450B-B40F-5A32FC0AF4EA}" dt="2021-05-06T19:27:07.936" v="517" actId="26606"/>
          <ac:spMkLst>
            <pc:docMk/>
            <pc:sldMk cId="4056130642" sldId="275"/>
            <ac:spMk id="33" creationId="{391F6B52-91F4-4AEB-B6DB-29FEBCF28C8B}"/>
          </ac:spMkLst>
        </pc:spChg>
        <pc:spChg chg="add del">
          <ac:chgData name="Lavonne Smith" userId="59754ff0-46dd-450e-bbdc-528d5e6fd33d" providerId="ADAL" clId="{5CC31597-83C5-450B-B40F-5A32FC0AF4EA}" dt="2021-05-06T19:27:07.936" v="517" actId="26606"/>
          <ac:spMkLst>
            <pc:docMk/>
            <pc:sldMk cId="4056130642" sldId="275"/>
            <ac:spMk id="34" creationId="{2CD6F061-7C53-44F4-9794-953DB70A451B}"/>
          </ac:spMkLst>
        </pc:spChg>
        <pc:spChg chg="add del">
          <ac:chgData name="Lavonne Smith" userId="59754ff0-46dd-450e-bbdc-528d5e6fd33d" providerId="ADAL" clId="{5CC31597-83C5-450B-B40F-5A32FC0AF4EA}" dt="2021-05-07T21:14:04.789" v="1193" actId="26606"/>
          <ac:spMkLst>
            <pc:docMk/>
            <pc:sldMk cId="4056130642" sldId="275"/>
            <ac:spMk id="36" creationId="{FFD48BC7-DC40-47DE-87EE-9F4B6ECB9ABB}"/>
          </ac:spMkLst>
        </pc:spChg>
        <pc:spChg chg="add del">
          <ac:chgData name="Lavonne Smith" userId="59754ff0-46dd-450e-bbdc-528d5e6fd33d" providerId="ADAL" clId="{5CC31597-83C5-450B-B40F-5A32FC0AF4EA}" dt="2021-05-07T21:14:04.789" v="1193" actId="26606"/>
          <ac:spMkLst>
            <pc:docMk/>
            <pc:sldMk cId="4056130642" sldId="275"/>
            <ac:spMk id="37" creationId="{E502BBC7-2C76-46F3-BC24-5985BC13DB88}"/>
          </ac:spMkLst>
        </pc:spChg>
        <pc:spChg chg="add del">
          <ac:chgData name="Lavonne Smith" userId="59754ff0-46dd-450e-bbdc-528d5e6fd33d" providerId="ADAL" clId="{5CC31597-83C5-450B-B40F-5A32FC0AF4EA}" dt="2021-05-07T21:14:04.789" v="1193" actId="26606"/>
          <ac:spMkLst>
            <pc:docMk/>
            <pc:sldMk cId="4056130642" sldId="275"/>
            <ac:spMk id="38" creationId="{C7F28D52-2A5F-4D23-81AE-7CB8B591C7AF}"/>
          </ac:spMkLst>
        </pc:spChg>
        <pc:spChg chg="add del">
          <ac:chgData name="Lavonne Smith" userId="59754ff0-46dd-450e-bbdc-528d5e6fd33d" providerId="ADAL" clId="{5CC31597-83C5-450B-B40F-5A32FC0AF4EA}" dt="2021-05-07T21:14:04.772" v="1192" actId="26606"/>
          <ac:spMkLst>
            <pc:docMk/>
            <pc:sldMk cId="4056130642" sldId="275"/>
            <ac:spMk id="43" creationId="{23962611-DFD5-4092-AAFD-559E3DFCE2C9}"/>
          </ac:spMkLst>
        </pc:spChg>
        <pc:spChg chg="add">
          <ac:chgData name="Lavonne Smith" userId="59754ff0-46dd-450e-bbdc-528d5e6fd33d" providerId="ADAL" clId="{5CC31597-83C5-450B-B40F-5A32FC0AF4EA}" dt="2021-05-07T21:14:04.789" v="1193" actId="26606"/>
          <ac:spMkLst>
            <pc:docMk/>
            <pc:sldMk cId="4056130642" sldId="275"/>
            <ac:spMk id="48" creationId="{01C9CC24-B375-4226-BF2B-61FADBBA696A}"/>
          </ac:spMkLst>
        </pc:spChg>
        <pc:spChg chg="add">
          <ac:chgData name="Lavonne Smith" userId="59754ff0-46dd-450e-bbdc-528d5e6fd33d" providerId="ADAL" clId="{5CC31597-83C5-450B-B40F-5A32FC0AF4EA}" dt="2021-05-07T21:14:04.789" v="1193" actId="26606"/>
          <ac:spMkLst>
            <pc:docMk/>
            <pc:sldMk cId="4056130642" sldId="275"/>
            <ac:spMk id="49" creationId="{CD70A28E-4FD8-4474-A206-E15B5EBB303F}"/>
          </ac:spMkLst>
        </pc:spChg>
        <pc:grpChg chg="add del">
          <ac:chgData name="Lavonne Smith" userId="59754ff0-46dd-450e-bbdc-528d5e6fd33d" providerId="ADAL" clId="{5CC31597-83C5-450B-B40F-5A32FC0AF4EA}" dt="2021-05-06T19:26:50.042" v="510" actId="26606"/>
          <ac:grpSpMkLst>
            <pc:docMk/>
            <pc:sldMk cId="4056130642" sldId="275"/>
            <ac:grpSpMk id="17" creationId="{5A1259D8-0C3A-4069-A22F-537BBBB61A9C}"/>
          </ac:grpSpMkLst>
        </pc:grpChg>
        <pc:grpChg chg="add del">
          <ac:chgData name="Lavonne Smith" userId="59754ff0-46dd-450e-bbdc-528d5e6fd33d" providerId="ADAL" clId="{5CC31597-83C5-450B-B40F-5A32FC0AF4EA}" dt="2021-05-06T19:26:50.042" v="510" actId="26606"/>
          <ac:grpSpMkLst>
            <pc:docMk/>
            <pc:sldMk cId="4056130642" sldId="275"/>
            <ac:grpSpMk id="22" creationId="{1D18C537-E336-47C4-836B-C342A230F8F3}"/>
          </ac:grpSpMkLst>
        </pc:grpChg>
        <pc:picChg chg="add del">
          <ac:chgData name="Lavonne Smith" userId="59754ff0-46dd-450e-bbdc-528d5e6fd33d" providerId="ADAL" clId="{5CC31597-83C5-450B-B40F-5A32FC0AF4EA}" dt="2021-05-07T21:14:04.772" v="1192" actId="26606"/>
          <ac:picMkLst>
            <pc:docMk/>
            <pc:sldMk cId="4056130642" sldId="275"/>
            <ac:picMk id="45" creationId="{2270F1FA-0425-408F-9861-80BF5AFB276D}"/>
          </ac:picMkLst>
        </pc:picChg>
        <pc:picChg chg="add">
          <ac:chgData name="Lavonne Smith" userId="59754ff0-46dd-450e-bbdc-528d5e6fd33d" providerId="ADAL" clId="{5CC31597-83C5-450B-B40F-5A32FC0AF4EA}" dt="2021-05-07T21:14:04.789" v="1193" actId="26606"/>
          <ac:picMkLst>
            <pc:docMk/>
            <pc:sldMk cId="4056130642" sldId="275"/>
            <ac:picMk id="47" creationId="{39647E21-5366-4638-AC97-D8CD4111EB57}"/>
          </ac:picMkLst>
        </pc:picChg>
      </pc:sldChg>
      <pc:sldChg chg="addSp delSp modSp mod setBg addAnim">
        <pc:chgData name="Lavonne Smith" userId="59754ff0-46dd-450e-bbdc-528d5e6fd33d" providerId="ADAL" clId="{5CC31597-83C5-450B-B40F-5A32FC0AF4EA}" dt="2021-05-07T21:14:28.304" v="1196" actId="14100"/>
        <pc:sldMkLst>
          <pc:docMk/>
          <pc:sldMk cId="2899018055" sldId="276"/>
        </pc:sldMkLst>
        <pc:spChg chg="mod">
          <ac:chgData name="Lavonne Smith" userId="59754ff0-46dd-450e-bbdc-528d5e6fd33d" providerId="ADAL" clId="{5CC31597-83C5-450B-B40F-5A32FC0AF4EA}" dt="2021-05-07T21:14:28.304" v="1196" actId="14100"/>
          <ac:spMkLst>
            <pc:docMk/>
            <pc:sldMk cId="2899018055" sldId="276"/>
            <ac:spMk id="2" creationId="{98F7DCFD-461D-462F-8309-2C11465F193E}"/>
          </ac:spMkLst>
        </pc:spChg>
        <pc:spChg chg="add del">
          <ac:chgData name="Lavonne Smith" userId="59754ff0-46dd-450e-bbdc-528d5e6fd33d" providerId="ADAL" clId="{5CC31597-83C5-450B-B40F-5A32FC0AF4EA}" dt="2021-05-07T21:14:15.528" v="1194" actId="26606"/>
          <ac:spMkLst>
            <pc:docMk/>
            <pc:sldMk cId="2899018055" sldId="276"/>
            <ac:spMk id="7" creationId="{FFD48BC7-DC40-47DE-87EE-9F4B6ECB9ABB}"/>
          </ac:spMkLst>
        </pc:spChg>
        <pc:spChg chg="add del">
          <ac:chgData name="Lavonne Smith" userId="59754ff0-46dd-450e-bbdc-528d5e6fd33d" providerId="ADAL" clId="{5CC31597-83C5-450B-B40F-5A32FC0AF4EA}" dt="2021-05-07T21:14:15.528" v="1194" actId="26606"/>
          <ac:spMkLst>
            <pc:docMk/>
            <pc:sldMk cId="2899018055" sldId="276"/>
            <ac:spMk id="9" creationId="{E502BBC7-2C76-46F3-BC24-5985BC13DB88}"/>
          </ac:spMkLst>
        </pc:spChg>
        <pc:spChg chg="add del">
          <ac:chgData name="Lavonne Smith" userId="59754ff0-46dd-450e-bbdc-528d5e6fd33d" providerId="ADAL" clId="{5CC31597-83C5-450B-B40F-5A32FC0AF4EA}" dt="2021-05-07T21:14:15.528" v="1194" actId="26606"/>
          <ac:spMkLst>
            <pc:docMk/>
            <pc:sldMk cId="2899018055" sldId="276"/>
            <ac:spMk id="11" creationId="{C7F28D52-2A5F-4D23-81AE-7CB8B591C7AF}"/>
          </ac:spMkLst>
        </pc:spChg>
        <pc:spChg chg="add del">
          <ac:chgData name="Lavonne Smith" userId="59754ff0-46dd-450e-bbdc-528d5e6fd33d" providerId="ADAL" clId="{5CC31597-83C5-450B-B40F-5A32FC0AF4EA}" dt="2021-05-07T21:14:15.528" v="1194" actId="26606"/>
          <ac:spMkLst>
            <pc:docMk/>
            <pc:sldMk cId="2899018055" sldId="276"/>
            <ac:spMk id="13" creationId="{3629484E-3792-4B3D-89AD-7C8A1ED0E0D4}"/>
          </ac:spMkLst>
        </pc:spChg>
        <pc:spChg chg="add">
          <ac:chgData name="Lavonne Smith" userId="59754ff0-46dd-450e-bbdc-528d5e6fd33d" providerId="ADAL" clId="{5CC31597-83C5-450B-B40F-5A32FC0AF4EA}" dt="2021-05-07T21:14:15.528" v="1194" actId="26606"/>
          <ac:spMkLst>
            <pc:docMk/>
            <pc:sldMk cId="2899018055" sldId="276"/>
            <ac:spMk id="18" creationId="{01C9CC24-B375-4226-BF2B-61FADBBA696A}"/>
          </ac:spMkLst>
        </pc:spChg>
        <pc:spChg chg="add">
          <ac:chgData name="Lavonne Smith" userId="59754ff0-46dd-450e-bbdc-528d5e6fd33d" providerId="ADAL" clId="{5CC31597-83C5-450B-B40F-5A32FC0AF4EA}" dt="2021-05-07T21:14:15.528" v="1194" actId="26606"/>
          <ac:spMkLst>
            <pc:docMk/>
            <pc:sldMk cId="2899018055" sldId="276"/>
            <ac:spMk id="20" creationId="{CD70A28E-4FD8-4474-A206-E15B5EBB303F}"/>
          </ac:spMkLst>
        </pc:spChg>
        <pc:picChg chg="add">
          <ac:chgData name="Lavonne Smith" userId="59754ff0-46dd-450e-bbdc-528d5e6fd33d" providerId="ADAL" clId="{5CC31597-83C5-450B-B40F-5A32FC0AF4EA}" dt="2021-05-07T21:14:15.528" v="1194" actId="26606"/>
          <ac:picMkLst>
            <pc:docMk/>
            <pc:sldMk cId="2899018055" sldId="276"/>
            <ac:picMk id="22" creationId="{39647E21-5366-4638-AC97-D8CD4111EB57}"/>
          </ac:picMkLst>
        </pc:picChg>
      </pc:sldChg>
      <pc:sldChg chg="addSp delSp modSp mod setBg">
        <pc:chgData name="Lavonne Smith" userId="59754ff0-46dd-450e-bbdc-528d5e6fd33d" providerId="ADAL" clId="{5CC31597-83C5-450B-B40F-5A32FC0AF4EA}" dt="2021-05-07T20:54:57.891" v="1011" actId="113"/>
        <pc:sldMkLst>
          <pc:docMk/>
          <pc:sldMk cId="3925070664" sldId="277"/>
        </pc:sldMkLst>
        <pc:spChg chg="mod">
          <ac:chgData name="Lavonne Smith" userId="59754ff0-46dd-450e-bbdc-528d5e6fd33d" providerId="ADAL" clId="{5CC31597-83C5-450B-B40F-5A32FC0AF4EA}" dt="2021-05-07T20:54:57.891" v="1011" actId="113"/>
          <ac:spMkLst>
            <pc:docMk/>
            <pc:sldMk cId="3925070664" sldId="277"/>
            <ac:spMk id="2" creationId="{A2FD0CB2-76C4-4ACE-9525-AAE5532CBF4D}"/>
          </ac:spMkLst>
        </pc:spChg>
        <pc:spChg chg="mod">
          <ac:chgData name="Lavonne Smith" userId="59754ff0-46dd-450e-bbdc-528d5e6fd33d" providerId="ADAL" clId="{5CC31597-83C5-450B-B40F-5A32FC0AF4EA}" dt="2021-05-06T20:02:36.999" v="736" actId="14100"/>
          <ac:spMkLst>
            <pc:docMk/>
            <pc:sldMk cId="3925070664" sldId="277"/>
            <ac:spMk id="3" creationId="{E715946F-36E1-4674-ADB1-A6CAD085B233}"/>
          </ac:spMkLst>
        </pc:spChg>
        <pc:spChg chg="add del">
          <ac:chgData name="Lavonne Smith" userId="59754ff0-46dd-450e-bbdc-528d5e6fd33d" providerId="ADAL" clId="{5CC31597-83C5-450B-B40F-5A32FC0AF4EA}" dt="2021-05-06T19:51:29.950" v="669" actId="26606"/>
          <ac:spMkLst>
            <pc:docMk/>
            <pc:sldMk cId="3925070664" sldId="277"/>
            <ac:spMk id="8" creationId="{1B15ED52-F352-441B-82BF-E0EA34836D08}"/>
          </ac:spMkLst>
        </pc:spChg>
        <pc:spChg chg="add del">
          <ac:chgData name="Lavonne Smith" userId="59754ff0-46dd-450e-bbdc-528d5e6fd33d" providerId="ADAL" clId="{5CC31597-83C5-450B-B40F-5A32FC0AF4EA}" dt="2021-05-06T19:51:29.950" v="669" actId="26606"/>
          <ac:spMkLst>
            <pc:docMk/>
            <pc:sldMk cId="3925070664" sldId="277"/>
            <ac:spMk id="10" creationId="{3B2E3793-BFE6-45A2-9B7B-E18844431C99}"/>
          </ac:spMkLst>
        </pc:spChg>
        <pc:spChg chg="add del">
          <ac:chgData name="Lavonne Smith" userId="59754ff0-46dd-450e-bbdc-528d5e6fd33d" providerId="ADAL" clId="{5CC31597-83C5-450B-B40F-5A32FC0AF4EA}" dt="2021-05-06T19:51:29.950" v="669" actId="26606"/>
          <ac:spMkLst>
            <pc:docMk/>
            <pc:sldMk cId="3925070664" sldId="277"/>
            <ac:spMk id="12" creationId="{BC4C4868-CB8F-4AF9-9CDB-8108F2C19B67}"/>
          </ac:spMkLst>
        </pc:spChg>
        <pc:spChg chg="add del">
          <ac:chgData name="Lavonne Smith" userId="59754ff0-46dd-450e-bbdc-528d5e6fd33d" providerId="ADAL" clId="{5CC31597-83C5-450B-B40F-5A32FC0AF4EA}" dt="2021-05-06T19:51:29.950" v="669" actId="26606"/>
          <ac:spMkLst>
            <pc:docMk/>
            <pc:sldMk cId="3925070664" sldId="277"/>
            <ac:spMk id="14" creationId="{375E0459-6403-40CD-989D-56A4407CA12E}"/>
          </ac:spMkLst>
        </pc:spChg>
        <pc:spChg chg="add del">
          <ac:chgData name="Lavonne Smith" userId="59754ff0-46dd-450e-bbdc-528d5e6fd33d" providerId="ADAL" clId="{5CC31597-83C5-450B-B40F-5A32FC0AF4EA}" dt="2021-05-06T19:51:29.950" v="669" actId="26606"/>
          <ac:spMkLst>
            <pc:docMk/>
            <pc:sldMk cId="3925070664" sldId="277"/>
            <ac:spMk id="16" creationId="{53E5B1A8-3AC9-4BD1-9BBC-78CA94F2D1BA}"/>
          </ac:spMkLst>
        </pc:spChg>
        <pc:spChg chg="add del">
          <ac:chgData name="Lavonne Smith" userId="59754ff0-46dd-450e-bbdc-528d5e6fd33d" providerId="ADAL" clId="{5CC31597-83C5-450B-B40F-5A32FC0AF4EA}" dt="2021-05-06T19:52:15.846" v="672" actId="26606"/>
          <ac:spMkLst>
            <pc:docMk/>
            <pc:sldMk cId="3925070664" sldId="277"/>
            <ac:spMk id="18" creationId="{38FAA1A1-D861-433F-88FA-1E9D6FD31D11}"/>
          </ac:spMkLst>
        </pc:spChg>
        <pc:spChg chg="add del">
          <ac:chgData name="Lavonne Smith" userId="59754ff0-46dd-450e-bbdc-528d5e6fd33d" providerId="ADAL" clId="{5CC31597-83C5-450B-B40F-5A32FC0AF4EA}" dt="2021-05-06T19:52:15.846" v="672" actId="26606"/>
          <ac:spMkLst>
            <pc:docMk/>
            <pc:sldMk cId="3925070664" sldId="277"/>
            <ac:spMk id="19" creationId="{09588DA8-065E-4F6F-8EFD-43104AB2E0CF}"/>
          </ac:spMkLst>
        </pc:spChg>
        <pc:spChg chg="add del">
          <ac:chgData name="Lavonne Smith" userId="59754ff0-46dd-450e-bbdc-528d5e6fd33d" providerId="ADAL" clId="{5CC31597-83C5-450B-B40F-5A32FC0AF4EA}" dt="2021-05-06T19:52:15.846" v="672" actId="26606"/>
          <ac:spMkLst>
            <pc:docMk/>
            <pc:sldMk cId="3925070664" sldId="277"/>
            <ac:spMk id="20" creationId="{8D71EDA1-87BF-4D5D-AB79-F346FD19278A}"/>
          </ac:spMkLst>
        </pc:spChg>
        <pc:spChg chg="add del">
          <ac:chgData name="Lavonne Smith" userId="59754ff0-46dd-450e-bbdc-528d5e6fd33d" providerId="ADAL" clId="{5CC31597-83C5-450B-B40F-5A32FC0AF4EA}" dt="2021-05-06T19:52:15.846" v="672" actId="26606"/>
          <ac:spMkLst>
            <pc:docMk/>
            <pc:sldMk cId="3925070664" sldId="277"/>
            <ac:spMk id="21" creationId="{C4285719-470E-454C-AF62-8323075F1F5B}"/>
          </ac:spMkLst>
        </pc:spChg>
        <pc:spChg chg="add del">
          <ac:chgData name="Lavonne Smith" userId="59754ff0-46dd-450e-bbdc-528d5e6fd33d" providerId="ADAL" clId="{5CC31597-83C5-450B-B40F-5A32FC0AF4EA}" dt="2021-05-06T19:52:15.846" v="672" actId="26606"/>
          <ac:spMkLst>
            <pc:docMk/>
            <pc:sldMk cId="3925070664" sldId="277"/>
            <ac:spMk id="22" creationId="{CD9FE4EF-C4D8-49A0-B2FF-81D8DB7D8A24}"/>
          </ac:spMkLst>
        </pc:spChg>
        <pc:spChg chg="add del">
          <ac:chgData name="Lavonne Smith" userId="59754ff0-46dd-450e-bbdc-528d5e6fd33d" providerId="ADAL" clId="{5CC31597-83C5-450B-B40F-5A32FC0AF4EA}" dt="2021-05-06T19:52:15.846" v="672" actId="26606"/>
          <ac:spMkLst>
            <pc:docMk/>
            <pc:sldMk cId="3925070664" sldId="277"/>
            <ac:spMk id="23" creationId="{4300840D-0A0B-4512-BACA-B439D5B9C57C}"/>
          </ac:spMkLst>
        </pc:spChg>
        <pc:spChg chg="add del">
          <ac:chgData name="Lavonne Smith" userId="59754ff0-46dd-450e-bbdc-528d5e6fd33d" providerId="ADAL" clId="{5CC31597-83C5-450B-B40F-5A32FC0AF4EA}" dt="2021-05-06T19:52:15.846" v="672" actId="26606"/>
          <ac:spMkLst>
            <pc:docMk/>
            <pc:sldMk cId="3925070664" sldId="277"/>
            <ac:spMk id="24" creationId="{D2B78728-A580-49A7-84F9-6EF6F583ADE0}"/>
          </ac:spMkLst>
        </pc:spChg>
        <pc:spChg chg="add del">
          <ac:chgData name="Lavonne Smith" userId="59754ff0-46dd-450e-bbdc-528d5e6fd33d" providerId="ADAL" clId="{5CC31597-83C5-450B-B40F-5A32FC0AF4EA}" dt="2021-05-06T20:02:21.547" v="731" actId="26606"/>
          <ac:spMkLst>
            <pc:docMk/>
            <pc:sldMk cId="3925070664" sldId="277"/>
            <ac:spMk id="29" creationId="{09588DA8-065E-4F6F-8EFD-43104AB2E0CF}"/>
          </ac:spMkLst>
        </pc:spChg>
        <pc:spChg chg="add del">
          <ac:chgData name="Lavonne Smith" userId="59754ff0-46dd-450e-bbdc-528d5e6fd33d" providerId="ADAL" clId="{5CC31597-83C5-450B-B40F-5A32FC0AF4EA}" dt="2021-05-06T20:02:21.547" v="731" actId="26606"/>
          <ac:spMkLst>
            <pc:docMk/>
            <pc:sldMk cId="3925070664" sldId="277"/>
            <ac:spMk id="31" creationId="{C4285719-470E-454C-AF62-8323075F1F5B}"/>
          </ac:spMkLst>
        </pc:spChg>
        <pc:spChg chg="add del">
          <ac:chgData name="Lavonne Smith" userId="59754ff0-46dd-450e-bbdc-528d5e6fd33d" providerId="ADAL" clId="{5CC31597-83C5-450B-B40F-5A32FC0AF4EA}" dt="2021-05-06T20:02:21.547" v="731" actId="26606"/>
          <ac:spMkLst>
            <pc:docMk/>
            <pc:sldMk cId="3925070664" sldId="277"/>
            <ac:spMk id="33" creationId="{CD9FE4EF-C4D8-49A0-B2FF-81D8DB7D8A24}"/>
          </ac:spMkLst>
        </pc:spChg>
        <pc:spChg chg="add del">
          <ac:chgData name="Lavonne Smith" userId="59754ff0-46dd-450e-bbdc-528d5e6fd33d" providerId="ADAL" clId="{5CC31597-83C5-450B-B40F-5A32FC0AF4EA}" dt="2021-05-06T20:02:21.547" v="731" actId="26606"/>
          <ac:spMkLst>
            <pc:docMk/>
            <pc:sldMk cId="3925070664" sldId="277"/>
            <ac:spMk id="35" creationId="{4300840D-0A0B-4512-BACA-B439D5B9C57C}"/>
          </ac:spMkLst>
        </pc:spChg>
        <pc:spChg chg="add del">
          <ac:chgData name="Lavonne Smith" userId="59754ff0-46dd-450e-bbdc-528d5e6fd33d" providerId="ADAL" clId="{5CC31597-83C5-450B-B40F-5A32FC0AF4EA}" dt="2021-05-06T20:02:21.547" v="731" actId="26606"/>
          <ac:spMkLst>
            <pc:docMk/>
            <pc:sldMk cId="3925070664" sldId="277"/>
            <ac:spMk id="37" creationId="{D2B78728-A580-49A7-84F9-6EF6F583ADE0}"/>
          </ac:spMkLst>
        </pc:spChg>
        <pc:spChg chg="add del">
          <ac:chgData name="Lavonne Smith" userId="59754ff0-46dd-450e-bbdc-528d5e6fd33d" providerId="ADAL" clId="{5CC31597-83C5-450B-B40F-5A32FC0AF4EA}" dt="2021-05-06T20:02:21.547" v="731" actId="26606"/>
          <ac:spMkLst>
            <pc:docMk/>
            <pc:sldMk cId="3925070664" sldId="277"/>
            <ac:spMk id="39" creationId="{38FAA1A1-D861-433F-88FA-1E9D6FD31D11}"/>
          </ac:spMkLst>
        </pc:spChg>
        <pc:spChg chg="add del">
          <ac:chgData name="Lavonne Smith" userId="59754ff0-46dd-450e-bbdc-528d5e6fd33d" providerId="ADAL" clId="{5CC31597-83C5-450B-B40F-5A32FC0AF4EA}" dt="2021-05-06T20:02:21.547" v="731" actId="26606"/>
          <ac:spMkLst>
            <pc:docMk/>
            <pc:sldMk cId="3925070664" sldId="277"/>
            <ac:spMk id="41" creationId="{8D71EDA1-87BF-4D5D-AB79-F346FD19278A}"/>
          </ac:spMkLst>
        </pc:spChg>
        <pc:spChg chg="add">
          <ac:chgData name="Lavonne Smith" userId="59754ff0-46dd-450e-bbdc-528d5e6fd33d" providerId="ADAL" clId="{5CC31597-83C5-450B-B40F-5A32FC0AF4EA}" dt="2021-05-06T20:02:21.547" v="731" actId="26606"/>
          <ac:spMkLst>
            <pc:docMk/>
            <pc:sldMk cId="3925070664" sldId="277"/>
            <ac:spMk id="46" creationId="{1B15ED52-F352-441B-82BF-E0EA34836D08}"/>
          </ac:spMkLst>
        </pc:spChg>
        <pc:spChg chg="add">
          <ac:chgData name="Lavonne Smith" userId="59754ff0-46dd-450e-bbdc-528d5e6fd33d" providerId="ADAL" clId="{5CC31597-83C5-450B-B40F-5A32FC0AF4EA}" dt="2021-05-06T20:02:21.547" v="731" actId="26606"/>
          <ac:spMkLst>
            <pc:docMk/>
            <pc:sldMk cId="3925070664" sldId="277"/>
            <ac:spMk id="48" creationId="{3B2E3793-BFE6-45A2-9B7B-E18844431C99}"/>
          </ac:spMkLst>
        </pc:spChg>
        <pc:spChg chg="add">
          <ac:chgData name="Lavonne Smith" userId="59754ff0-46dd-450e-bbdc-528d5e6fd33d" providerId="ADAL" clId="{5CC31597-83C5-450B-B40F-5A32FC0AF4EA}" dt="2021-05-06T20:02:21.547" v="731" actId="26606"/>
          <ac:spMkLst>
            <pc:docMk/>
            <pc:sldMk cId="3925070664" sldId="277"/>
            <ac:spMk id="50" creationId="{BC4C4868-CB8F-4AF9-9CDB-8108F2C19B67}"/>
          </ac:spMkLst>
        </pc:spChg>
        <pc:spChg chg="add">
          <ac:chgData name="Lavonne Smith" userId="59754ff0-46dd-450e-bbdc-528d5e6fd33d" providerId="ADAL" clId="{5CC31597-83C5-450B-B40F-5A32FC0AF4EA}" dt="2021-05-06T20:02:21.547" v="731" actId="26606"/>
          <ac:spMkLst>
            <pc:docMk/>
            <pc:sldMk cId="3925070664" sldId="277"/>
            <ac:spMk id="52" creationId="{375E0459-6403-40CD-989D-56A4407CA12E}"/>
          </ac:spMkLst>
        </pc:spChg>
        <pc:spChg chg="add">
          <ac:chgData name="Lavonne Smith" userId="59754ff0-46dd-450e-bbdc-528d5e6fd33d" providerId="ADAL" clId="{5CC31597-83C5-450B-B40F-5A32FC0AF4EA}" dt="2021-05-06T20:02:21.547" v="731" actId="26606"/>
          <ac:spMkLst>
            <pc:docMk/>
            <pc:sldMk cId="3925070664" sldId="277"/>
            <ac:spMk id="54" creationId="{53E5B1A8-3AC9-4BD1-9BBC-78CA94F2D1BA}"/>
          </ac:spMkLst>
        </pc:spChg>
      </pc:sldChg>
      <pc:sldChg chg="addSp delSp modSp mod setBg">
        <pc:chgData name="Lavonne Smith" userId="59754ff0-46dd-450e-bbdc-528d5e6fd33d" providerId="ADAL" clId="{5CC31597-83C5-450B-B40F-5A32FC0AF4EA}" dt="2021-05-07T20:55:16.200" v="1013" actId="113"/>
        <pc:sldMkLst>
          <pc:docMk/>
          <pc:sldMk cId="1528259252" sldId="278"/>
        </pc:sldMkLst>
        <pc:spChg chg="mod">
          <ac:chgData name="Lavonne Smith" userId="59754ff0-46dd-450e-bbdc-528d5e6fd33d" providerId="ADAL" clId="{5CC31597-83C5-450B-B40F-5A32FC0AF4EA}" dt="2021-05-07T20:55:16.200" v="1013" actId="113"/>
          <ac:spMkLst>
            <pc:docMk/>
            <pc:sldMk cId="1528259252" sldId="278"/>
            <ac:spMk id="2" creationId="{A2FD0CB2-76C4-4ACE-9525-AAE5532CBF4D}"/>
          </ac:spMkLst>
        </pc:spChg>
        <pc:spChg chg="mod">
          <ac:chgData name="Lavonne Smith" userId="59754ff0-46dd-450e-bbdc-528d5e6fd33d" providerId="ADAL" clId="{5CC31597-83C5-450B-B40F-5A32FC0AF4EA}" dt="2021-05-06T20:03:07.251" v="745" actId="255"/>
          <ac:spMkLst>
            <pc:docMk/>
            <pc:sldMk cId="1528259252" sldId="278"/>
            <ac:spMk id="3" creationId="{E715946F-36E1-4674-ADB1-A6CAD085B233}"/>
          </ac:spMkLst>
        </pc:spChg>
        <pc:spChg chg="add del">
          <ac:chgData name="Lavonne Smith" userId="59754ff0-46dd-450e-bbdc-528d5e6fd33d" providerId="ADAL" clId="{5CC31597-83C5-450B-B40F-5A32FC0AF4EA}" dt="2021-05-06T19:52:27.276" v="673" actId="26606"/>
          <ac:spMkLst>
            <pc:docMk/>
            <pc:sldMk cId="1528259252" sldId="278"/>
            <ac:spMk id="8" creationId="{979E27D9-03C7-44E2-9FF8-15D0C8506AF7}"/>
          </ac:spMkLst>
        </pc:spChg>
        <pc:spChg chg="add del">
          <ac:chgData name="Lavonne Smith" userId="59754ff0-46dd-450e-bbdc-528d5e6fd33d" providerId="ADAL" clId="{5CC31597-83C5-450B-B40F-5A32FC0AF4EA}" dt="2021-05-06T19:52:27.276" v="673" actId="26606"/>
          <ac:spMkLst>
            <pc:docMk/>
            <pc:sldMk cId="1528259252" sldId="278"/>
            <ac:spMk id="10" creationId="{EEBF1590-3B36-48EE-A89D-3B6F3CB256AB}"/>
          </ac:spMkLst>
        </pc:spChg>
        <pc:spChg chg="add del">
          <ac:chgData name="Lavonne Smith" userId="59754ff0-46dd-450e-bbdc-528d5e6fd33d" providerId="ADAL" clId="{5CC31597-83C5-450B-B40F-5A32FC0AF4EA}" dt="2021-05-06T19:52:27.276" v="673" actId="26606"/>
          <ac:spMkLst>
            <pc:docMk/>
            <pc:sldMk cId="1528259252" sldId="278"/>
            <ac:spMk id="12" creationId="{AC8F6C8C-AB5A-4548-942D-E3FD40ACBC49}"/>
          </ac:spMkLst>
        </pc:spChg>
        <pc:spChg chg="add del">
          <ac:chgData name="Lavonne Smith" userId="59754ff0-46dd-450e-bbdc-528d5e6fd33d" providerId="ADAL" clId="{5CC31597-83C5-450B-B40F-5A32FC0AF4EA}" dt="2021-05-06T20:01:46.745" v="729" actId="26606"/>
          <ac:spMkLst>
            <pc:docMk/>
            <pc:sldMk cId="1528259252" sldId="278"/>
            <ac:spMk id="17" creationId="{DEE2AD96-B495-4E06-9291-B71706F728CB}"/>
          </ac:spMkLst>
        </pc:spChg>
        <pc:spChg chg="add del">
          <ac:chgData name="Lavonne Smith" userId="59754ff0-46dd-450e-bbdc-528d5e6fd33d" providerId="ADAL" clId="{5CC31597-83C5-450B-B40F-5A32FC0AF4EA}" dt="2021-05-06T20:01:46.745" v="729" actId="26606"/>
          <ac:spMkLst>
            <pc:docMk/>
            <pc:sldMk cId="1528259252" sldId="278"/>
            <ac:spMk id="19" creationId="{53CF6D67-C5A8-4ADD-9E8E-1E38CA1D3166}"/>
          </ac:spMkLst>
        </pc:spChg>
        <pc:spChg chg="add del">
          <ac:chgData name="Lavonne Smith" userId="59754ff0-46dd-450e-bbdc-528d5e6fd33d" providerId="ADAL" clId="{5CC31597-83C5-450B-B40F-5A32FC0AF4EA}" dt="2021-05-06T20:01:46.745" v="729" actId="26606"/>
          <ac:spMkLst>
            <pc:docMk/>
            <pc:sldMk cId="1528259252" sldId="278"/>
            <ac:spMk id="21" creationId="{86909FA0-B515-4681-B7A8-FA281D133B94}"/>
          </ac:spMkLst>
        </pc:spChg>
        <pc:spChg chg="add del">
          <ac:chgData name="Lavonne Smith" userId="59754ff0-46dd-450e-bbdc-528d5e6fd33d" providerId="ADAL" clId="{5CC31597-83C5-450B-B40F-5A32FC0AF4EA}" dt="2021-05-06T20:01:46.745" v="729" actId="26606"/>
          <ac:spMkLst>
            <pc:docMk/>
            <pc:sldMk cId="1528259252" sldId="278"/>
            <ac:spMk id="23" creationId="{21C9FE86-FCC3-4A31-AA1C-C882262B7FE7}"/>
          </ac:spMkLst>
        </pc:spChg>
        <pc:spChg chg="add del">
          <ac:chgData name="Lavonne Smith" userId="59754ff0-46dd-450e-bbdc-528d5e6fd33d" providerId="ADAL" clId="{5CC31597-83C5-450B-B40F-5A32FC0AF4EA}" dt="2021-05-06T20:01:46.745" v="729" actId="26606"/>
          <ac:spMkLst>
            <pc:docMk/>
            <pc:sldMk cId="1528259252" sldId="278"/>
            <ac:spMk id="25" creationId="{7D96243B-ECED-4B71-8E06-AE9A285EAD20}"/>
          </ac:spMkLst>
        </pc:spChg>
        <pc:spChg chg="add del">
          <ac:chgData name="Lavonne Smith" userId="59754ff0-46dd-450e-bbdc-528d5e6fd33d" providerId="ADAL" clId="{5CC31597-83C5-450B-B40F-5A32FC0AF4EA}" dt="2021-05-06T20:01:46.745" v="729" actId="26606"/>
          <ac:spMkLst>
            <pc:docMk/>
            <pc:sldMk cId="1528259252" sldId="278"/>
            <ac:spMk id="27" creationId="{A09989E4-EFDC-4A90-A633-E0525FB4139E}"/>
          </ac:spMkLst>
        </pc:spChg>
        <pc:spChg chg="add del">
          <ac:chgData name="Lavonne Smith" userId="59754ff0-46dd-450e-bbdc-528d5e6fd33d" providerId="ADAL" clId="{5CC31597-83C5-450B-B40F-5A32FC0AF4EA}" dt="2021-05-06T20:02:39.483" v="737" actId="26606"/>
          <ac:spMkLst>
            <pc:docMk/>
            <pc:sldMk cId="1528259252" sldId="278"/>
            <ac:spMk id="29" creationId="{09588DA8-065E-4F6F-8EFD-43104AB2E0CF}"/>
          </ac:spMkLst>
        </pc:spChg>
        <pc:spChg chg="add del">
          <ac:chgData name="Lavonne Smith" userId="59754ff0-46dd-450e-bbdc-528d5e6fd33d" providerId="ADAL" clId="{5CC31597-83C5-450B-B40F-5A32FC0AF4EA}" dt="2021-05-06T20:02:39.483" v="737" actId="26606"/>
          <ac:spMkLst>
            <pc:docMk/>
            <pc:sldMk cId="1528259252" sldId="278"/>
            <ac:spMk id="30" creationId="{C4285719-470E-454C-AF62-8323075F1F5B}"/>
          </ac:spMkLst>
        </pc:spChg>
        <pc:spChg chg="add del">
          <ac:chgData name="Lavonne Smith" userId="59754ff0-46dd-450e-bbdc-528d5e6fd33d" providerId="ADAL" clId="{5CC31597-83C5-450B-B40F-5A32FC0AF4EA}" dt="2021-05-06T20:02:39.483" v="737" actId="26606"/>
          <ac:spMkLst>
            <pc:docMk/>
            <pc:sldMk cId="1528259252" sldId="278"/>
            <ac:spMk id="31" creationId="{CD9FE4EF-C4D8-49A0-B2FF-81D8DB7D8A24}"/>
          </ac:spMkLst>
        </pc:spChg>
        <pc:spChg chg="add del">
          <ac:chgData name="Lavonne Smith" userId="59754ff0-46dd-450e-bbdc-528d5e6fd33d" providerId="ADAL" clId="{5CC31597-83C5-450B-B40F-5A32FC0AF4EA}" dt="2021-05-06T19:53:07.458" v="682" actId="26606"/>
          <ac:spMkLst>
            <pc:docMk/>
            <pc:sldMk cId="1528259252" sldId="278"/>
            <ac:spMk id="32" creationId="{907EF6B7-1338-4443-8C46-6A318D952DFD}"/>
          </ac:spMkLst>
        </pc:spChg>
        <pc:spChg chg="add del">
          <ac:chgData name="Lavonne Smith" userId="59754ff0-46dd-450e-bbdc-528d5e6fd33d" providerId="ADAL" clId="{5CC31597-83C5-450B-B40F-5A32FC0AF4EA}" dt="2021-05-06T20:02:39.483" v="737" actId="26606"/>
          <ac:spMkLst>
            <pc:docMk/>
            <pc:sldMk cId="1528259252" sldId="278"/>
            <ac:spMk id="33" creationId="{4300840D-0A0B-4512-BACA-B439D5B9C57C}"/>
          </ac:spMkLst>
        </pc:spChg>
        <pc:spChg chg="add del">
          <ac:chgData name="Lavonne Smith" userId="59754ff0-46dd-450e-bbdc-528d5e6fd33d" providerId="ADAL" clId="{5CC31597-83C5-450B-B40F-5A32FC0AF4EA}" dt="2021-05-06T19:53:07.458" v="682" actId="26606"/>
          <ac:spMkLst>
            <pc:docMk/>
            <pc:sldMk cId="1528259252" sldId="278"/>
            <ac:spMk id="34" creationId="{DAAE4CDD-124C-4DCF-9584-B6033B545DD5}"/>
          </ac:spMkLst>
        </pc:spChg>
        <pc:spChg chg="add del">
          <ac:chgData name="Lavonne Smith" userId="59754ff0-46dd-450e-bbdc-528d5e6fd33d" providerId="ADAL" clId="{5CC31597-83C5-450B-B40F-5A32FC0AF4EA}" dt="2021-05-06T20:02:39.483" v="737" actId="26606"/>
          <ac:spMkLst>
            <pc:docMk/>
            <pc:sldMk cId="1528259252" sldId="278"/>
            <ac:spMk id="35" creationId="{D2B78728-A580-49A7-84F9-6EF6F583ADE0}"/>
          </ac:spMkLst>
        </pc:spChg>
        <pc:spChg chg="add del">
          <ac:chgData name="Lavonne Smith" userId="59754ff0-46dd-450e-bbdc-528d5e6fd33d" providerId="ADAL" clId="{5CC31597-83C5-450B-B40F-5A32FC0AF4EA}" dt="2021-05-06T19:53:07.458" v="682" actId="26606"/>
          <ac:spMkLst>
            <pc:docMk/>
            <pc:sldMk cId="1528259252" sldId="278"/>
            <ac:spMk id="36" creationId="{081E4A58-353D-44AE-B2FC-2A74E2E400F7}"/>
          </ac:spMkLst>
        </pc:spChg>
        <pc:spChg chg="add del">
          <ac:chgData name="Lavonne Smith" userId="59754ff0-46dd-450e-bbdc-528d5e6fd33d" providerId="ADAL" clId="{5CC31597-83C5-450B-B40F-5A32FC0AF4EA}" dt="2021-05-06T20:02:39.483" v="737" actId="26606"/>
          <ac:spMkLst>
            <pc:docMk/>
            <pc:sldMk cId="1528259252" sldId="278"/>
            <ac:spMk id="37" creationId="{38FAA1A1-D861-433F-88FA-1E9D6FD31D11}"/>
          </ac:spMkLst>
        </pc:spChg>
        <pc:spChg chg="add del">
          <ac:chgData name="Lavonne Smith" userId="59754ff0-46dd-450e-bbdc-528d5e6fd33d" providerId="ADAL" clId="{5CC31597-83C5-450B-B40F-5A32FC0AF4EA}" dt="2021-05-06T19:53:13.994" v="684" actId="26606"/>
          <ac:spMkLst>
            <pc:docMk/>
            <pc:sldMk cId="1528259252" sldId="278"/>
            <ac:spMk id="38" creationId="{375E0459-6403-40CD-989D-56A4407CA12E}"/>
          </ac:spMkLst>
        </pc:spChg>
        <pc:spChg chg="add del">
          <ac:chgData name="Lavonne Smith" userId="59754ff0-46dd-450e-bbdc-528d5e6fd33d" providerId="ADAL" clId="{5CC31597-83C5-450B-B40F-5A32FC0AF4EA}" dt="2021-05-06T19:53:13.994" v="684" actId="26606"/>
          <ac:spMkLst>
            <pc:docMk/>
            <pc:sldMk cId="1528259252" sldId="278"/>
            <ac:spMk id="39" creationId="{1B15ED52-F352-441B-82BF-E0EA34836D08}"/>
          </ac:spMkLst>
        </pc:spChg>
        <pc:spChg chg="add del">
          <ac:chgData name="Lavonne Smith" userId="59754ff0-46dd-450e-bbdc-528d5e6fd33d" providerId="ADAL" clId="{5CC31597-83C5-450B-B40F-5A32FC0AF4EA}" dt="2021-05-06T19:53:13.994" v="684" actId="26606"/>
          <ac:spMkLst>
            <pc:docMk/>
            <pc:sldMk cId="1528259252" sldId="278"/>
            <ac:spMk id="40" creationId="{53E5B1A8-3AC9-4BD1-9BBC-78CA94F2D1BA}"/>
          </ac:spMkLst>
        </pc:spChg>
        <pc:spChg chg="add del">
          <ac:chgData name="Lavonne Smith" userId="59754ff0-46dd-450e-bbdc-528d5e6fd33d" providerId="ADAL" clId="{5CC31597-83C5-450B-B40F-5A32FC0AF4EA}" dt="2021-05-06T19:53:13.994" v="684" actId="26606"/>
          <ac:spMkLst>
            <pc:docMk/>
            <pc:sldMk cId="1528259252" sldId="278"/>
            <ac:spMk id="41" creationId="{3B2E3793-BFE6-45A2-9B7B-E18844431C99}"/>
          </ac:spMkLst>
        </pc:spChg>
        <pc:spChg chg="add del">
          <ac:chgData name="Lavonne Smith" userId="59754ff0-46dd-450e-bbdc-528d5e6fd33d" providerId="ADAL" clId="{5CC31597-83C5-450B-B40F-5A32FC0AF4EA}" dt="2021-05-06T19:53:13.994" v="684" actId="26606"/>
          <ac:spMkLst>
            <pc:docMk/>
            <pc:sldMk cId="1528259252" sldId="278"/>
            <ac:spMk id="42" creationId="{BC4C4868-CB8F-4AF9-9CDB-8108F2C19B67}"/>
          </ac:spMkLst>
        </pc:spChg>
        <pc:spChg chg="add del">
          <ac:chgData name="Lavonne Smith" userId="59754ff0-46dd-450e-bbdc-528d5e6fd33d" providerId="ADAL" clId="{5CC31597-83C5-450B-B40F-5A32FC0AF4EA}" dt="2021-05-06T20:02:39.483" v="737" actId="26606"/>
          <ac:spMkLst>
            <pc:docMk/>
            <pc:sldMk cId="1528259252" sldId="278"/>
            <ac:spMk id="44" creationId="{8D71EDA1-87BF-4D5D-AB79-F346FD19278A}"/>
          </ac:spMkLst>
        </pc:spChg>
        <pc:spChg chg="add">
          <ac:chgData name="Lavonne Smith" userId="59754ff0-46dd-450e-bbdc-528d5e6fd33d" providerId="ADAL" clId="{5CC31597-83C5-450B-B40F-5A32FC0AF4EA}" dt="2021-05-06T20:02:39.483" v="737" actId="26606"/>
          <ac:spMkLst>
            <pc:docMk/>
            <pc:sldMk cId="1528259252" sldId="278"/>
            <ac:spMk id="49" creationId="{1B15ED52-F352-441B-82BF-E0EA34836D08}"/>
          </ac:spMkLst>
        </pc:spChg>
        <pc:spChg chg="add">
          <ac:chgData name="Lavonne Smith" userId="59754ff0-46dd-450e-bbdc-528d5e6fd33d" providerId="ADAL" clId="{5CC31597-83C5-450B-B40F-5A32FC0AF4EA}" dt="2021-05-06T20:02:39.483" v="737" actId="26606"/>
          <ac:spMkLst>
            <pc:docMk/>
            <pc:sldMk cId="1528259252" sldId="278"/>
            <ac:spMk id="51" creationId="{3B2E3793-BFE6-45A2-9B7B-E18844431C99}"/>
          </ac:spMkLst>
        </pc:spChg>
        <pc:spChg chg="add">
          <ac:chgData name="Lavonne Smith" userId="59754ff0-46dd-450e-bbdc-528d5e6fd33d" providerId="ADAL" clId="{5CC31597-83C5-450B-B40F-5A32FC0AF4EA}" dt="2021-05-06T20:02:39.483" v="737" actId="26606"/>
          <ac:spMkLst>
            <pc:docMk/>
            <pc:sldMk cId="1528259252" sldId="278"/>
            <ac:spMk id="53" creationId="{BC4C4868-CB8F-4AF9-9CDB-8108F2C19B67}"/>
          </ac:spMkLst>
        </pc:spChg>
        <pc:spChg chg="add">
          <ac:chgData name="Lavonne Smith" userId="59754ff0-46dd-450e-bbdc-528d5e6fd33d" providerId="ADAL" clId="{5CC31597-83C5-450B-B40F-5A32FC0AF4EA}" dt="2021-05-06T20:02:39.483" v="737" actId="26606"/>
          <ac:spMkLst>
            <pc:docMk/>
            <pc:sldMk cId="1528259252" sldId="278"/>
            <ac:spMk id="55" creationId="{375E0459-6403-40CD-989D-56A4407CA12E}"/>
          </ac:spMkLst>
        </pc:spChg>
        <pc:spChg chg="add">
          <ac:chgData name="Lavonne Smith" userId="59754ff0-46dd-450e-bbdc-528d5e6fd33d" providerId="ADAL" clId="{5CC31597-83C5-450B-B40F-5A32FC0AF4EA}" dt="2021-05-06T20:02:39.483" v="737" actId="26606"/>
          <ac:spMkLst>
            <pc:docMk/>
            <pc:sldMk cId="1528259252" sldId="278"/>
            <ac:spMk id="57" creationId="{53E5B1A8-3AC9-4BD1-9BBC-78CA94F2D1BA}"/>
          </ac:spMkLst>
        </pc:spChg>
      </pc:sldChg>
      <pc:sldChg chg="addSp delSp modSp del mod setBg">
        <pc:chgData name="Lavonne Smith" userId="59754ff0-46dd-450e-bbdc-528d5e6fd33d" providerId="ADAL" clId="{5CC31597-83C5-450B-B40F-5A32FC0AF4EA}" dt="2021-05-06T20:02:14.113" v="730" actId="47"/>
        <pc:sldMkLst>
          <pc:docMk/>
          <pc:sldMk cId="4057187680" sldId="279"/>
        </pc:sldMkLst>
        <pc:spChg chg="mod">
          <ac:chgData name="Lavonne Smith" userId="59754ff0-46dd-450e-bbdc-528d5e6fd33d" providerId="ADAL" clId="{5CC31597-83C5-450B-B40F-5A32FC0AF4EA}" dt="2021-05-06T19:54:22.972" v="685" actId="26606"/>
          <ac:spMkLst>
            <pc:docMk/>
            <pc:sldMk cId="4057187680" sldId="279"/>
            <ac:spMk id="2" creationId="{FCA1E632-C178-4C61-89C2-791931CB3409}"/>
          </ac:spMkLst>
        </pc:spChg>
        <pc:spChg chg="mod">
          <ac:chgData name="Lavonne Smith" userId="59754ff0-46dd-450e-bbdc-528d5e6fd33d" providerId="ADAL" clId="{5CC31597-83C5-450B-B40F-5A32FC0AF4EA}" dt="2021-05-06T19:54:22.972" v="685" actId="26606"/>
          <ac:spMkLst>
            <pc:docMk/>
            <pc:sldMk cId="4057187680" sldId="279"/>
            <ac:spMk id="3" creationId="{EAD34C26-8013-466D-ADE1-4F78323D7D29}"/>
          </ac:spMkLst>
        </pc:spChg>
        <pc:spChg chg="add">
          <ac:chgData name="Lavonne Smith" userId="59754ff0-46dd-450e-bbdc-528d5e6fd33d" providerId="ADAL" clId="{5CC31597-83C5-450B-B40F-5A32FC0AF4EA}" dt="2021-05-06T19:54:22.972" v="685" actId="26606"/>
          <ac:spMkLst>
            <pc:docMk/>
            <pc:sldMk cId="4057187680" sldId="279"/>
            <ac:spMk id="10" creationId="{79477870-C64A-4E35-8F2F-05B7114F3C74}"/>
          </ac:spMkLst>
        </pc:spChg>
        <pc:spChg chg="add">
          <ac:chgData name="Lavonne Smith" userId="59754ff0-46dd-450e-bbdc-528d5e6fd33d" providerId="ADAL" clId="{5CC31597-83C5-450B-B40F-5A32FC0AF4EA}" dt="2021-05-06T19:54:22.972" v="685" actId="26606"/>
          <ac:spMkLst>
            <pc:docMk/>
            <pc:sldMk cId="4057187680" sldId="279"/>
            <ac:spMk id="12" creationId="{8AEA628B-C8FF-4D0B-B111-F101F580B15D}"/>
          </ac:spMkLst>
        </pc:spChg>
        <pc:spChg chg="add">
          <ac:chgData name="Lavonne Smith" userId="59754ff0-46dd-450e-bbdc-528d5e6fd33d" providerId="ADAL" clId="{5CC31597-83C5-450B-B40F-5A32FC0AF4EA}" dt="2021-05-06T19:54:22.972" v="685" actId="26606"/>
          <ac:spMkLst>
            <pc:docMk/>
            <pc:sldMk cId="4057187680" sldId="279"/>
            <ac:spMk id="14" creationId="{42663BD0-064C-40FC-A331-F49FCA9536AA}"/>
          </ac:spMkLst>
        </pc:spChg>
        <pc:picChg chg="mod">
          <ac:chgData name="Lavonne Smith" userId="59754ff0-46dd-450e-bbdc-528d5e6fd33d" providerId="ADAL" clId="{5CC31597-83C5-450B-B40F-5A32FC0AF4EA}" dt="2021-05-06T19:54:22.972" v="685" actId="26606"/>
          <ac:picMkLst>
            <pc:docMk/>
            <pc:sldMk cId="4057187680" sldId="279"/>
            <ac:picMk id="5" creationId="{78CD601D-3080-4EF8-8F52-E3CF7816AF13}"/>
          </ac:picMkLst>
        </pc:picChg>
        <pc:picChg chg="add del">
          <ac:chgData name="Lavonne Smith" userId="59754ff0-46dd-450e-bbdc-528d5e6fd33d" providerId="ADAL" clId="{5CC31597-83C5-450B-B40F-5A32FC0AF4EA}" dt="2021-05-06T19:56:27.078" v="687" actId="22"/>
          <ac:picMkLst>
            <pc:docMk/>
            <pc:sldMk cId="4057187680" sldId="279"/>
            <ac:picMk id="6" creationId="{7A77A84E-8B4D-4662-8637-3FF8E78D8250}"/>
          </ac:picMkLst>
        </pc:picChg>
      </pc:sldChg>
      <pc:sldChg chg="addSp delSp modSp del mod setBg">
        <pc:chgData name="Lavonne Smith" userId="59754ff0-46dd-450e-bbdc-528d5e6fd33d" providerId="ADAL" clId="{5CC31597-83C5-450B-B40F-5A32FC0AF4EA}" dt="2021-05-07T20:58:34.587" v="1052" actId="47"/>
        <pc:sldMkLst>
          <pc:docMk/>
          <pc:sldMk cId="3998234637" sldId="280"/>
        </pc:sldMkLst>
        <pc:spChg chg="mod">
          <ac:chgData name="Lavonne Smith" userId="59754ff0-46dd-450e-bbdc-528d5e6fd33d" providerId="ADAL" clId="{5CC31597-83C5-450B-B40F-5A32FC0AF4EA}" dt="2021-05-06T20:03:40.173" v="749" actId="113"/>
          <ac:spMkLst>
            <pc:docMk/>
            <pc:sldMk cId="3998234637" sldId="280"/>
            <ac:spMk id="2" creationId="{A2FD0CB2-76C4-4ACE-9525-AAE5532CBF4D}"/>
          </ac:spMkLst>
        </pc:spChg>
        <pc:spChg chg="mod ord">
          <ac:chgData name="Lavonne Smith" userId="59754ff0-46dd-450e-bbdc-528d5e6fd33d" providerId="ADAL" clId="{5CC31597-83C5-450B-B40F-5A32FC0AF4EA}" dt="2021-05-06T20:03:28.308" v="747" actId="26606"/>
          <ac:spMkLst>
            <pc:docMk/>
            <pc:sldMk cId="3998234637" sldId="280"/>
            <ac:spMk id="3" creationId="{E715946F-36E1-4674-ADB1-A6CAD085B233}"/>
          </ac:spMkLst>
        </pc:spChg>
        <pc:spChg chg="add del">
          <ac:chgData name="Lavonne Smith" userId="59754ff0-46dd-450e-bbdc-528d5e6fd33d" providerId="ADAL" clId="{5CC31597-83C5-450B-B40F-5A32FC0AF4EA}" dt="2021-05-06T20:03:28.308" v="747" actId="26606"/>
          <ac:spMkLst>
            <pc:docMk/>
            <pc:sldMk cId="3998234637" sldId="280"/>
            <ac:spMk id="10" creationId="{2596F992-698C-48C0-9D89-70DA4CE927EF}"/>
          </ac:spMkLst>
        </pc:spChg>
        <pc:spChg chg="add del">
          <ac:chgData name="Lavonne Smith" userId="59754ff0-46dd-450e-bbdc-528d5e6fd33d" providerId="ADAL" clId="{5CC31597-83C5-450B-B40F-5A32FC0AF4EA}" dt="2021-05-06T20:03:28.308" v="747" actId="26606"/>
          <ac:spMkLst>
            <pc:docMk/>
            <pc:sldMk cId="3998234637" sldId="280"/>
            <ac:spMk id="12" creationId="{E7BFF8DC-0AE7-4AD2-9B28-2E5F26D62C30}"/>
          </ac:spMkLst>
        </pc:spChg>
        <pc:spChg chg="add del">
          <ac:chgData name="Lavonne Smith" userId="59754ff0-46dd-450e-bbdc-528d5e6fd33d" providerId="ADAL" clId="{5CC31597-83C5-450B-B40F-5A32FC0AF4EA}" dt="2021-05-06T20:03:28.308" v="747" actId="26606"/>
          <ac:spMkLst>
            <pc:docMk/>
            <pc:sldMk cId="3998234637" sldId="280"/>
            <ac:spMk id="14" creationId="{7E0162AD-C6E5-4BF8-A453-76ADB36877D3}"/>
          </ac:spMkLst>
        </pc:spChg>
        <pc:picChg chg="mod">
          <ac:chgData name="Lavonne Smith" userId="59754ff0-46dd-450e-bbdc-528d5e6fd33d" providerId="ADAL" clId="{5CC31597-83C5-450B-B40F-5A32FC0AF4EA}" dt="2021-05-06T20:03:28.308" v="747" actId="26606"/>
          <ac:picMkLst>
            <pc:docMk/>
            <pc:sldMk cId="3998234637" sldId="280"/>
            <ac:picMk id="4" creationId="{B0F103EE-C24A-4979-A3DA-3C67B07FB4AF}"/>
          </ac:picMkLst>
        </pc:picChg>
      </pc:sldChg>
      <pc:sldChg chg="addSp modSp mod setBg">
        <pc:chgData name="Lavonne Smith" userId="59754ff0-46dd-450e-bbdc-528d5e6fd33d" providerId="ADAL" clId="{5CC31597-83C5-450B-B40F-5A32FC0AF4EA}" dt="2021-05-07T20:58:40.742" v="1053" actId="1076"/>
        <pc:sldMkLst>
          <pc:docMk/>
          <pc:sldMk cId="3328461269" sldId="281"/>
        </pc:sldMkLst>
        <pc:spChg chg="mod">
          <ac:chgData name="Lavonne Smith" userId="59754ff0-46dd-450e-bbdc-528d5e6fd33d" providerId="ADAL" clId="{5CC31597-83C5-450B-B40F-5A32FC0AF4EA}" dt="2021-05-07T20:42:18.244" v="941" actId="14100"/>
          <ac:spMkLst>
            <pc:docMk/>
            <pc:sldMk cId="3328461269" sldId="281"/>
            <ac:spMk id="2" creationId="{A2FD0CB2-76C4-4ACE-9525-AAE5532CBF4D}"/>
          </ac:spMkLst>
        </pc:spChg>
        <pc:spChg chg="mod">
          <ac:chgData name="Lavonne Smith" userId="59754ff0-46dd-450e-bbdc-528d5e6fd33d" providerId="ADAL" clId="{5CC31597-83C5-450B-B40F-5A32FC0AF4EA}" dt="2021-05-07T20:58:40.742" v="1053" actId="1076"/>
          <ac:spMkLst>
            <pc:docMk/>
            <pc:sldMk cId="3328461269" sldId="281"/>
            <ac:spMk id="3" creationId="{E715946F-36E1-4674-ADB1-A6CAD085B233}"/>
          </ac:spMkLst>
        </pc:spChg>
        <pc:spChg chg="add">
          <ac:chgData name="Lavonne Smith" userId="59754ff0-46dd-450e-bbdc-528d5e6fd33d" providerId="ADAL" clId="{5CC31597-83C5-450B-B40F-5A32FC0AF4EA}" dt="2021-05-06T20:03:52.143" v="750" actId="26606"/>
          <ac:spMkLst>
            <pc:docMk/>
            <pc:sldMk cId="3328461269" sldId="281"/>
            <ac:spMk id="8" creationId="{1B15ED52-F352-441B-82BF-E0EA34836D08}"/>
          </ac:spMkLst>
        </pc:spChg>
        <pc:spChg chg="add">
          <ac:chgData name="Lavonne Smith" userId="59754ff0-46dd-450e-bbdc-528d5e6fd33d" providerId="ADAL" clId="{5CC31597-83C5-450B-B40F-5A32FC0AF4EA}" dt="2021-05-06T20:03:52.143" v="750" actId="26606"/>
          <ac:spMkLst>
            <pc:docMk/>
            <pc:sldMk cId="3328461269" sldId="281"/>
            <ac:spMk id="10" creationId="{3B2E3793-BFE6-45A2-9B7B-E18844431C99}"/>
          </ac:spMkLst>
        </pc:spChg>
        <pc:spChg chg="add">
          <ac:chgData name="Lavonne Smith" userId="59754ff0-46dd-450e-bbdc-528d5e6fd33d" providerId="ADAL" clId="{5CC31597-83C5-450B-B40F-5A32FC0AF4EA}" dt="2021-05-06T20:03:52.143" v="750" actId="26606"/>
          <ac:spMkLst>
            <pc:docMk/>
            <pc:sldMk cId="3328461269" sldId="281"/>
            <ac:spMk id="12" creationId="{BC4C4868-CB8F-4AF9-9CDB-8108F2C19B67}"/>
          </ac:spMkLst>
        </pc:spChg>
        <pc:spChg chg="add">
          <ac:chgData name="Lavonne Smith" userId="59754ff0-46dd-450e-bbdc-528d5e6fd33d" providerId="ADAL" clId="{5CC31597-83C5-450B-B40F-5A32FC0AF4EA}" dt="2021-05-06T20:03:52.143" v="750" actId="26606"/>
          <ac:spMkLst>
            <pc:docMk/>
            <pc:sldMk cId="3328461269" sldId="281"/>
            <ac:spMk id="14" creationId="{375E0459-6403-40CD-989D-56A4407CA12E}"/>
          </ac:spMkLst>
        </pc:spChg>
        <pc:spChg chg="add">
          <ac:chgData name="Lavonne Smith" userId="59754ff0-46dd-450e-bbdc-528d5e6fd33d" providerId="ADAL" clId="{5CC31597-83C5-450B-B40F-5A32FC0AF4EA}" dt="2021-05-06T20:03:52.143" v="750" actId="26606"/>
          <ac:spMkLst>
            <pc:docMk/>
            <pc:sldMk cId="3328461269" sldId="281"/>
            <ac:spMk id="16" creationId="{53E5B1A8-3AC9-4BD1-9BBC-78CA94F2D1BA}"/>
          </ac:spMkLst>
        </pc:spChg>
      </pc:sldChg>
      <pc:sldChg chg="addSp delSp modSp del mod setBg setClrOvrMap">
        <pc:chgData name="Lavonne Smith" userId="59754ff0-46dd-450e-bbdc-528d5e6fd33d" providerId="ADAL" clId="{5CC31597-83C5-450B-B40F-5A32FC0AF4EA}" dt="2021-05-07T20:43:57.022" v="951" actId="47"/>
        <pc:sldMkLst>
          <pc:docMk/>
          <pc:sldMk cId="2418112986" sldId="283"/>
        </pc:sldMkLst>
        <pc:spChg chg="mod">
          <ac:chgData name="Lavonne Smith" userId="59754ff0-46dd-450e-bbdc-528d5e6fd33d" providerId="ADAL" clId="{5CC31597-83C5-450B-B40F-5A32FC0AF4EA}" dt="2021-05-07T20:43:14.813" v="946" actId="26606"/>
          <ac:spMkLst>
            <pc:docMk/>
            <pc:sldMk cId="2418112986" sldId="283"/>
            <ac:spMk id="2" creationId="{A2FD0CB2-76C4-4ACE-9525-AAE5532CBF4D}"/>
          </ac:spMkLst>
        </pc:spChg>
        <pc:spChg chg="mod ord">
          <ac:chgData name="Lavonne Smith" userId="59754ff0-46dd-450e-bbdc-528d5e6fd33d" providerId="ADAL" clId="{5CC31597-83C5-450B-B40F-5A32FC0AF4EA}" dt="2021-05-07T20:43:14.813" v="946" actId="26606"/>
          <ac:spMkLst>
            <pc:docMk/>
            <pc:sldMk cId="2418112986" sldId="283"/>
            <ac:spMk id="3" creationId="{E715946F-36E1-4674-ADB1-A6CAD085B233}"/>
          </ac:spMkLst>
        </pc:spChg>
        <pc:spChg chg="add del">
          <ac:chgData name="Lavonne Smith" userId="59754ff0-46dd-450e-bbdc-528d5e6fd33d" providerId="ADAL" clId="{5CC31597-83C5-450B-B40F-5A32FC0AF4EA}" dt="2021-05-06T20:06:54.312" v="777" actId="26606"/>
          <ac:spMkLst>
            <pc:docMk/>
            <pc:sldMk cId="2418112986" sldId="283"/>
            <ac:spMk id="6" creationId="{2596F992-698C-48C0-9D89-70DA4CE927EF}"/>
          </ac:spMkLst>
        </pc:spChg>
        <pc:spChg chg="add del">
          <ac:chgData name="Lavonne Smith" userId="59754ff0-46dd-450e-bbdc-528d5e6fd33d" providerId="ADAL" clId="{5CC31597-83C5-450B-B40F-5A32FC0AF4EA}" dt="2021-05-06T20:06:54.312" v="777" actId="26606"/>
          <ac:spMkLst>
            <pc:docMk/>
            <pc:sldMk cId="2418112986" sldId="283"/>
            <ac:spMk id="7" creationId="{E7BFF8DC-0AE7-4AD2-9B28-2E5F26D62C30}"/>
          </ac:spMkLst>
        </pc:spChg>
        <pc:spChg chg="add del">
          <ac:chgData name="Lavonne Smith" userId="59754ff0-46dd-450e-bbdc-528d5e6fd33d" providerId="ADAL" clId="{5CC31597-83C5-450B-B40F-5A32FC0AF4EA}" dt="2021-05-06T20:06:54.312" v="777" actId="26606"/>
          <ac:spMkLst>
            <pc:docMk/>
            <pc:sldMk cId="2418112986" sldId="283"/>
            <ac:spMk id="8" creationId="{7E0162AD-C6E5-4BF8-A453-76ADB36877D3}"/>
          </ac:spMkLst>
        </pc:spChg>
        <pc:spChg chg="add del">
          <ac:chgData name="Lavonne Smith" userId="59754ff0-46dd-450e-bbdc-528d5e6fd33d" providerId="ADAL" clId="{5CC31597-83C5-450B-B40F-5A32FC0AF4EA}" dt="2021-05-06T20:05:51.472" v="758" actId="26606"/>
          <ac:spMkLst>
            <pc:docMk/>
            <pc:sldMk cId="2418112986" sldId="283"/>
            <ac:spMk id="9" creationId="{B0792D4F-247E-46FE-85FC-881DEFA41D94}"/>
          </ac:spMkLst>
        </pc:spChg>
        <pc:spChg chg="add del">
          <ac:chgData name="Lavonne Smith" userId="59754ff0-46dd-450e-bbdc-528d5e6fd33d" providerId="ADAL" clId="{5CC31597-83C5-450B-B40F-5A32FC0AF4EA}" dt="2021-05-06T20:07:51.161" v="780" actId="26606"/>
          <ac:spMkLst>
            <pc:docMk/>
            <pc:sldMk cId="2418112986" sldId="283"/>
            <ac:spMk id="10" creationId="{2550BE34-C2B8-49B8-8519-67A8CAD51AE9}"/>
          </ac:spMkLst>
        </pc:spChg>
        <pc:spChg chg="add del">
          <ac:chgData name="Lavonne Smith" userId="59754ff0-46dd-450e-bbdc-528d5e6fd33d" providerId="ADAL" clId="{5CC31597-83C5-450B-B40F-5A32FC0AF4EA}" dt="2021-05-06T20:05:51.472" v="758" actId="26606"/>
          <ac:spMkLst>
            <pc:docMk/>
            <pc:sldMk cId="2418112986" sldId="283"/>
            <ac:spMk id="11" creationId="{FA3CD3A3-D3C1-4567-BEC0-3A50E9A3A630}"/>
          </ac:spMkLst>
        </pc:spChg>
        <pc:spChg chg="add del">
          <ac:chgData name="Lavonne Smith" userId="59754ff0-46dd-450e-bbdc-528d5e6fd33d" providerId="ADAL" clId="{5CC31597-83C5-450B-B40F-5A32FC0AF4EA}" dt="2021-05-06T20:07:51.161" v="780" actId="26606"/>
          <ac:spMkLst>
            <pc:docMk/>
            <pc:sldMk cId="2418112986" sldId="283"/>
            <ac:spMk id="12" creationId="{A7457DD9-5A45-400A-AB4B-4B4EDECA25F1}"/>
          </ac:spMkLst>
        </pc:spChg>
        <pc:spChg chg="add del">
          <ac:chgData name="Lavonne Smith" userId="59754ff0-46dd-450e-bbdc-528d5e6fd33d" providerId="ADAL" clId="{5CC31597-83C5-450B-B40F-5A32FC0AF4EA}" dt="2021-05-06T20:07:51.161" v="780" actId="26606"/>
          <ac:spMkLst>
            <pc:docMk/>
            <pc:sldMk cId="2418112986" sldId="283"/>
            <ac:spMk id="14" creationId="{441CF7D6-A660-431A-B0BB-140A0D5556B6}"/>
          </ac:spMkLst>
        </pc:spChg>
        <pc:spChg chg="add del">
          <ac:chgData name="Lavonne Smith" userId="59754ff0-46dd-450e-bbdc-528d5e6fd33d" providerId="ADAL" clId="{5CC31597-83C5-450B-B40F-5A32FC0AF4EA}" dt="2021-05-06T20:05:56.120" v="760" actId="26606"/>
          <ac:spMkLst>
            <pc:docMk/>
            <pc:sldMk cId="2418112986" sldId="283"/>
            <ac:spMk id="15" creationId="{9B76D444-2756-434F-AE61-96D69830C13E}"/>
          </ac:spMkLst>
        </pc:spChg>
        <pc:spChg chg="add del">
          <ac:chgData name="Lavonne Smith" userId="59754ff0-46dd-450e-bbdc-528d5e6fd33d" providerId="ADAL" clId="{5CC31597-83C5-450B-B40F-5A32FC0AF4EA}" dt="2021-05-06T20:05:56.120" v="760" actId="26606"/>
          <ac:spMkLst>
            <pc:docMk/>
            <pc:sldMk cId="2418112986" sldId="283"/>
            <ac:spMk id="16" creationId="{A27B6159-7734-4564-9E0F-C4BC43C36E52}"/>
          </ac:spMkLst>
        </pc:spChg>
        <pc:spChg chg="add del">
          <ac:chgData name="Lavonne Smith" userId="59754ff0-46dd-450e-bbdc-528d5e6fd33d" providerId="ADAL" clId="{5CC31597-83C5-450B-B40F-5A32FC0AF4EA}" dt="2021-05-06T20:07:51.161" v="780" actId="26606"/>
          <ac:spMkLst>
            <pc:docMk/>
            <pc:sldMk cId="2418112986" sldId="283"/>
            <ac:spMk id="18" creationId="{0570A85B-3810-4F95-97B0-CBF4CCDB381C}"/>
          </ac:spMkLst>
        </pc:spChg>
        <pc:spChg chg="add del">
          <ac:chgData name="Lavonne Smith" userId="59754ff0-46dd-450e-bbdc-528d5e6fd33d" providerId="ADAL" clId="{5CC31597-83C5-450B-B40F-5A32FC0AF4EA}" dt="2021-05-06T20:05:59.092" v="762" actId="26606"/>
          <ac:spMkLst>
            <pc:docMk/>
            <pc:sldMk cId="2418112986" sldId="283"/>
            <ac:spMk id="19" creationId="{42A5316D-ED2F-4F89-B4B4-8D9240B1A348}"/>
          </ac:spMkLst>
        </pc:spChg>
        <pc:spChg chg="add del">
          <ac:chgData name="Lavonne Smith" userId="59754ff0-46dd-450e-bbdc-528d5e6fd33d" providerId="ADAL" clId="{5CC31597-83C5-450B-B40F-5A32FC0AF4EA}" dt="2021-05-06T20:07:54.251" v="782" actId="26606"/>
          <ac:spMkLst>
            <pc:docMk/>
            <pc:sldMk cId="2418112986" sldId="283"/>
            <ac:spMk id="20" creationId="{B082622D-AAF3-4897-8629-FC918530DD86}"/>
          </ac:spMkLst>
        </pc:spChg>
        <pc:spChg chg="add del">
          <ac:chgData name="Lavonne Smith" userId="59754ff0-46dd-450e-bbdc-528d5e6fd33d" providerId="ADAL" clId="{5CC31597-83C5-450B-B40F-5A32FC0AF4EA}" dt="2021-05-06T20:06:03.897" v="764" actId="26606"/>
          <ac:spMkLst>
            <pc:docMk/>
            <pc:sldMk cId="2418112986" sldId="283"/>
            <ac:spMk id="21" creationId="{2596F992-698C-48C0-9D89-70DA4CE927EF}"/>
          </ac:spMkLst>
        </pc:spChg>
        <pc:spChg chg="add del">
          <ac:chgData name="Lavonne Smith" userId="59754ff0-46dd-450e-bbdc-528d5e6fd33d" providerId="ADAL" clId="{5CC31597-83C5-450B-B40F-5A32FC0AF4EA}" dt="2021-05-06T20:06:03.897" v="764" actId="26606"/>
          <ac:spMkLst>
            <pc:docMk/>
            <pc:sldMk cId="2418112986" sldId="283"/>
            <ac:spMk id="22" creationId="{A344AAA5-41F4-4862-97EF-688D31DC7567}"/>
          </ac:spMkLst>
        </pc:spChg>
        <pc:spChg chg="add del">
          <ac:chgData name="Lavonne Smith" userId="59754ff0-46dd-450e-bbdc-528d5e6fd33d" providerId="ADAL" clId="{5CC31597-83C5-450B-B40F-5A32FC0AF4EA}" dt="2021-05-06T20:06:03.897" v="764" actId="26606"/>
          <ac:spMkLst>
            <pc:docMk/>
            <pc:sldMk cId="2418112986" sldId="283"/>
            <ac:spMk id="23" creationId="{69E1A62C-2AAF-4B3E-8CDB-65E237080997}"/>
          </ac:spMkLst>
        </pc:spChg>
        <pc:spChg chg="add del">
          <ac:chgData name="Lavonne Smith" userId="59754ff0-46dd-450e-bbdc-528d5e6fd33d" providerId="ADAL" clId="{5CC31597-83C5-450B-B40F-5A32FC0AF4EA}" dt="2021-05-06T20:07:54.251" v="782" actId="26606"/>
          <ac:spMkLst>
            <pc:docMk/>
            <pc:sldMk cId="2418112986" sldId="283"/>
            <ac:spMk id="24" creationId="{A7457DD9-5A45-400A-AB4B-4B4EDECA25F1}"/>
          </ac:spMkLst>
        </pc:spChg>
        <pc:spChg chg="add del">
          <ac:chgData name="Lavonne Smith" userId="59754ff0-46dd-450e-bbdc-528d5e6fd33d" providerId="ADAL" clId="{5CC31597-83C5-450B-B40F-5A32FC0AF4EA}" dt="2021-05-06T20:06:12.366" v="766" actId="26606"/>
          <ac:spMkLst>
            <pc:docMk/>
            <pc:sldMk cId="2418112986" sldId="283"/>
            <ac:spMk id="25" creationId="{46708FAB-3898-47A9-B05A-AB9ECBD9E796}"/>
          </ac:spMkLst>
        </pc:spChg>
        <pc:spChg chg="add del">
          <ac:chgData name="Lavonne Smith" userId="59754ff0-46dd-450e-bbdc-528d5e6fd33d" providerId="ADAL" clId="{5CC31597-83C5-450B-B40F-5A32FC0AF4EA}" dt="2021-05-06T20:06:12.366" v="766" actId="26606"/>
          <ac:spMkLst>
            <pc:docMk/>
            <pc:sldMk cId="2418112986" sldId="283"/>
            <ac:spMk id="26" creationId="{2E438CA0-CB4D-4C94-8C39-9C7FC9BBEE68}"/>
          </ac:spMkLst>
        </pc:spChg>
        <pc:spChg chg="add del">
          <ac:chgData name="Lavonne Smith" userId="59754ff0-46dd-450e-bbdc-528d5e6fd33d" providerId="ADAL" clId="{5CC31597-83C5-450B-B40F-5A32FC0AF4EA}" dt="2021-05-06T20:06:12.366" v="766" actId="26606"/>
          <ac:spMkLst>
            <pc:docMk/>
            <pc:sldMk cId="2418112986" sldId="283"/>
            <ac:spMk id="27" creationId="{6B2C05E3-84E7-4957-95EF-B471CBF71C69}"/>
          </ac:spMkLst>
        </pc:spChg>
        <pc:spChg chg="add del">
          <ac:chgData name="Lavonne Smith" userId="59754ff0-46dd-450e-bbdc-528d5e6fd33d" providerId="ADAL" clId="{5CC31597-83C5-450B-B40F-5A32FC0AF4EA}" dt="2021-05-06T20:07:54.251" v="782" actId="26606"/>
          <ac:spMkLst>
            <pc:docMk/>
            <pc:sldMk cId="2418112986" sldId="283"/>
            <ac:spMk id="28" creationId="{441CF7D6-A660-431A-B0BB-140A0D5556B6}"/>
          </ac:spMkLst>
        </pc:spChg>
        <pc:spChg chg="add del">
          <ac:chgData name="Lavonne Smith" userId="59754ff0-46dd-450e-bbdc-528d5e6fd33d" providerId="ADAL" clId="{5CC31597-83C5-450B-B40F-5A32FC0AF4EA}" dt="2021-05-06T20:06:19.428" v="768" actId="26606"/>
          <ac:spMkLst>
            <pc:docMk/>
            <pc:sldMk cId="2418112986" sldId="283"/>
            <ac:spMk id="29" creationId="{1B15ED52-F352-441B-82BF-E0EA34836D08}"/>
          </ac:spMkLst>
        </pc:spChg>
        <pc:spChg chg="add del">
          <ac:chgData name="Lavonne Smith" userId="59754ff0-46dd-450e-bbdc-528d5e6fd33d" providerId="ADAL" clId="{5CC31597-83C5-450B-B40F-5A32FC0AF4EA}" dt="2021-05-06T20:06:19.428" v="768" actId="26606"/>
          <ac:spMkLst>
            <pc:docMk/>
            <pc:sldMk cId="2418112986" sldId="283"/>
            <ac:spMk id="30" creationId="{3B2E3793-BFE6-45A2-9B7B-E18844431C99}"/>
          </ac:spMkLst>
        </pc:spChg>
        <pc:spChg chg="add del">
          <ac:chgData name="Lavonne Smith" userId="59754ff0-46dd-450e-bbdc-528d5e6fd33d" providerId="ADAL" clId="{5CC31597-83C5-450B-B40F-5A32FC0AF4EA}" dt="2021-05-06T20:06:19.428" v="768" actId="26606"/>
          <ac:spMkLst>
            <pc:docMk/>
            <pc:sldMk cId="2418112986" sldId="283"/>
            <ac:spMk id="31" creationId="{BC4C4868-CB8F-4AF9-9CDB-8108F2C19B67}"/>
          </ac:spMkLst>
        </pc:spChg>
        <pc:spChg chg="add del">
          <ac:chgData name="Lavonne Smith" userId="59754ff0-46dd-450e-bbdc-528d5e6fd33d" providerId="ADAL" clId="{5CC31597-83C5-450B-B40F-5A32FC0AF4EA}" dt="2021-05-06T20:06:19.428" v="768" actId="26606"/>
          <ac:spMkLst>
            <pc:docMk/>
            <pc:sldMk cId="2418112986" sldId="283"/>
            <ac:spMk id="32" creationId="{375E0459-6403-40CD-989D-56A4407CA12E}"/>
          </ac:spMkLst>
        </pc:spChg>
        <pc:spChg chg="add del">
          <ac:chgData name="Lavonne Smith" userId="59754ff0-46dd-450e-bbdc-528d5e6fd33d" providerId="ADAL" clId="{5CC31597-83C5-450B-B40F-5A32FC0AF4EA}" dt="2021-05-06T20:06:19.428" v="768" actId="26606"/>
          <ac:spMkLst>
            <pc:docMk/>
            <pc:sldMk cId="2418112986" sldId="283"/>
            <ac:spMk id="33" creationId="{53E5B1A8-3AC9-4BD1-9BBC-78CA94F2D1BA}"/>
          </ac:spMkLst>
        </pc:spChg>
        <pc:spChg chg="add del">
          <ac:chgData name="Lavonne Smith" userId="59754ff0-46dd-450e-bbdc-528d5e6fd33d" providerId="ADAL" clId="{5CC31597-83C5-450B-B40F-5A32FC0AF4EA}" dt="2021-05-06T20:07:54.251" v="782" actId="26606"/>
          <ac:spMkLst>
            <pc:docMk/>
            <pc:sldMk cId="2418112986" sldId="283"/>
            <ac:spMk id="34" creationId="{0570A85B-3810-4F95-97B0-CBF4CCDB381C}"/>
          </ac:spMkLst>
        </pc:spChg>
        <pc:spChg chg="add del">
          <ac:chgData name="Lavonne Smith" userId="59754ff0-46dd-450e-bbdc-528d5e6fd33d" providerId="ADAL" clId="{5CC31597-83C5-450B-B40F-5A32FC0AF4EA}" dt="2021-05-06T20:06:26.658" v="770" actId="26606"/>
          <ac:spMkLst>
            <pc:docMk/>
            <pc:sldMk cId="2418112986" sldId="283"/>
            <ac:spMk id="36" creationId="{1C574E90-1949-4924-B663-AEA13DB7910B}"/>
          </ac:spMkLst>
        </pc:spChg>
        <pc:spChg chg="add del">
          <ac:chgData name="Lavonne Smith" userId="59754ff0-46dd-450e-bbdc-528d5e6fd33d" providerId="ADAL" clId="{5CC31597-83C5-450B-B40F-5A32FC0AF4EA}" dt="2021-05-06T20:06:26.658" v="770" actId="26606"/>
          <ac:spMkLst>
            <pc:docMk/>
            <pc:sldMk cId="2418112986" sldId="283"/>
            <ac:spMk id="37" creationId="{A5271697-90F1-4A23-8EF2-0179F2EAFACB}"/>
          </ac:spMkLst>
        </pc:spChg>
        <pc:spChg chg="add del">
          <ac:chgData name="Lavonne Smith" userId="59754ff0-46dd-450e-bbdc-528d5e6fd33d" providerId="ADAL" clId="{5CC31597-83C5-450B-B40F-5A32FC0AF4EA}" dt="2021-05-06T20:06:26.658" v="770" actId="26606"/>
          <ac:spMkLst>
            <pc:docMk/>
            <pc:sldMk cId="2418112986" sldId="283"/>
            <ac:spMk id="38" creationId="{3CD1EA40-7116-4FCB-9369-70F29FAA91EC}"/>
          </ac:spMkLst>
        </pc:spChg>
        <pc:spChg chg="add del">
          <ac:chgData name="Lavonne Smith" userId="59754ff0-46dd-450e-bbdc-528d5e6fd33d" providerId="ADAL" clId="{5CC31597-83C5-450B-B40F-5A32FC0AF4EA}" dt="2021-05-06T20:06:26.658" v="770" actId="26606"/>
          <ac:spMkLst>
            <pc:docMk/>
            <pc:sldMk cId="2418112986" sldId="283"/>
            <ac:spMk id="39" creationId="{D9F5512A-48E1-4C07-B75E-3CCC517B6804}"/>
          </ac:spMkLst>
        </pc:spChg>
        <pc:spChg chg="add del">
          <ac:chgData name="Lavonne Smith" userId="59754ff0-46dd-450e-bbdc-528d5e6fd33d" providerId="ADAL" clId="{5CC31597-83C5-450B-B40F-5A32FC0AF4EA}" dt="2021-05-06T20:08:09.375" v="784" actId="26606"/>
          <ac:spMkLst>
            <pc:docMk/>
            <pc:sldMk cId="2418112986" sldId="283"/>
            <ac:spMk id="41" creationId="{B0792D4F-247E-46FE-85FC-881DEFA41D94}"/>
          </ac:spMkLst>
        </pc:spChg>
        <pc:spChg chg="add del">
          <ac:chgData name="Lavonne Smith" userId="59754ff0-46dd-450e-bbdc-528d5e6fd33d" providerId="ADAL" clId="{5CC31597-83C5-450B-B40F-5A32FC0AF4EA}" dt="2021-05-06T20:08:11.109" v="786" actId="26606"/>
          <ac:spMkLst>
            <pc:docMk/>
            <pc:sldMk cId="2418112986" sldId="283"/>
            <ac:spMk id="44" creationId="{1A95671B-3CC6-4792-9114-B74FAEA224E6}"/>
          </ac:spMkLst>
        </pc:spChg>
        <pc:spChg chg="add del">
          <ac:chgData name="Lavonne Smith" userId="59754ff0-46dd-450e-bbdc-528d5e6fd33d" providerId="ADAL" clId="{5CC31597-83C5-450B-B40F-5A32FC0AF4EA}" dt="2021-05-06T20:08:20.949" v="788" actId="26606"/>
          <ac:spMkLst>
            <pc:docMk/>
            <pc:sldMk cId="2418112986" sldId="283"/>
            <ac:spMk id="46" creationId="{2550BE34-C2B8-49B8-8519-67A8CAD51AE9}"/>
          </ac:spMkLst>
        </pc:spChg>
        <pc:spChg chg="add del">
          <ac:chgData name="Lavonne Smith" userId="59754ff0-46dd-450e-bbdc-528d5e6fd33d" providerId="ADAL" clId="{5CC31597-83C5-450B-B40F-5A32FC0AF4EA}" dt="2021-05-06T20:08:20.949" v="788" actId="26606"/>
          <ac:spMkLst>
            <pc:docMk/>
            <pc:sldMk cId="2418112986" sldId="283"/>
            <ac:spMk id="47" creationId="{A7457DD9-5A45-400A-AB4B-4B4EDECA25F1}"/>
          </ac:spMkLst>
        </pc:spChg>
        <pc:spChg chg="add del">
          <ac:chgData name="Lavonne Smith" userId="59754ff0-46dd-450e-bbdc-528d5e6fd33d" providerId="ADAL" clId="{5CC31597-83C5-450B-B40F-5A32FC0AF4EA}" dt="2021-05-06T20:08:20.949" v="788" actId="26606"/>
          <ac:spMkLst>
            <pc:docMk/>
            <pc:sldMk cId="2418112986" sldId="283"/>
            <ac:spMk id="48" creationId="{441CF7D6-A660-431A-B0BB-140A0D5556B6}"/>
          </ac:spMkLst>
        </pc:spChg>
        <pc:spChg chg="add del">
          <ac:chgData name="Lavonne Smith" userId="59754ff0-46dd-450e-bbdc-528d5e6fd33d" providerId="ADAL" clId="{5CC31597-83C5-450B-B40F-5A32FC0AF4EA}" dt="2021-05-06T20:08:20.949" v="788" actId="26606"/>
          <ac:spMkLst>
            <pc:docMk/>
            <pc:sldMk cId="2418112986" sldId="283"/>
            <ac:spMk id="49" creationId="{0570A85B-3810-4F95-97B0-CBF4CCDB381C}"/>
          </ac:spMkLst>
        </pc:spChg>
        <pc:spChg chg="add del">
          <ac:chgData name="Lavonne Smith" userId="59754ff0-46dd-450e-bbdc-528d5e6fd33d" providerId="ADAL" clId="{5CC31597-83C5-450B-B40F-5A32FC0AF4EA}" dt="2021-05-06T20:08:52.466" v="794" actId="26606"/>
          <ac:spMkLst>
            <pc:docMk/>
            <pc:sldMk cId="2418112986" sldId="283"/>
            <ac:spMk id="51" creationId="{1A95671B-3CC6-4792-9114-B74FAEA224E6}"/>
          </ac:spMkLst>
        </pc:spChg>
        <pc:spChg chg="add del">
          <ac:chgData name="Lavonne Smith" userId="59754ff0-46dd-450e-bbdc-528d5e6fd33d" providerId="ADAL" clId="{5CC31597-83C5-450B-B40F-5A32FC0AF4EA}" dt="2021-05-06T20:08:52.449" v="793" actId="26606"/>
          <ac:spMkLst>
            <pc:docMk/>
            <pc:sldMk cId="2418112986" sldId="283"/>
            <ac:spMk id="53" creationId="{32AEEBC8-9D30-42EF-95F2-386C2653FBF0}"/>
          </ac:spMkLst>
        </pc:spChg>
        <pc:spChg chg="add del">
          <ac:chgData name="Lavonne Smith" userId="59754ff0-46dd-450e-bbdc-528d5e6fd33d" providerId="ADAL" clId="{5CC31597-83C5-450B-B40F-5A32FC0AF4EA}" dt="2021-05-06T20:08:52.449" v="793" actId="26606"/>
          <ac:spMkLst>
            <pc:docMk/>
            <pc:sldMk cId="2418112986" sldId="283"/>
            <ac:spMk id="54" creationId="{2E92FA66-67D7-4CB4-94D3-E643A9AD4757}"/>
          </ac:spMkLst>
        </pc:spChg>
        <pc:spChg chg="add del">
          <ac:chgData name="Lavonne Smith" userId="59754ff0-46dd-450e-bbdc-528d5e6fd33d" providerId="ADAL" clId="{5CC31597-83C5-450B-B40F-5A32FC0AF4EA}" dt="2021-05-06T20:06:33.219" v="772" actId="26606"/>
          <ac:spMkLst>
            <pc:docMk/>
            <pc:sldMk cId="2418112986" sldId="283"/>
            <ac:spMk id="56" creationId="{1A95671B-3CC6-4792-9114-B74FAEA224E6}"/>
          </ac:spMkLst>
        </pc:spChg>
        <pc:spChg chg="add del">
          <ac:chgData name="Lavonne Smith" userId="59754ff0-46dd-450e-bbdc-528d5e6fd33d" providerId="ADAL" clId="{5CC31597-83C5-450B-B40F-5A32FC0AF4EA}" dt="2021-05-07T20:43:14.813" v="946" actId="26606"/>
          <ac:spMkLst>
            <pc:docMk/>
            <pc:sldMk cId="2418112986" sldId="283"/>
            <ac:spMk id="57" creationId="{2550BE34-C2B8-49B8-8519-67A8CAD51AE9}"/>
          </ac:spMkLst>
        </pc:spChg>
        <pc:spChg chg="add del">
          <ac:chgData name="Lavonne Smith" userId="59754ff0-46dd-450e-bbdc-528d5e6fd33d" providerId="ADAL" clId="{5CC31597-83C5-450B-B40F-5A32FC0AF4EA}" dt="2021-05-06T20:06:42.641" v="774" actId="26606"/>
          <ac:spMkLst>
            <pc:docMk/>
            <pc:sldMk cId="2418112986" sldId="283"/>
            <ac:spMk id="58" creationId="{2596F992-698C-48C0-9D89-70DA4CE927EF}"/>
          </ac:spMkLst>
        </pc:spChg>
        <pc:spChg chg="add del">
          <ac:chgData name="Lavonne Smith" userId="59754ff0-46dd-450e-bbdc-528d5e6fd33d" providerId="ADAL" clId="{5CC31597-83C5-450B-B40F-5A32FC0AF4EA}" dt="2021-05-06T20:06:42.641" v="774" actId="26606"/>
          <ac:spMkLst>
            <pc:docMk/>
            <pc:sldMk cId="2418112986" sldId="283"/>
            <ac:spMk id="59" creationId="{E7BFF8DC-0AE7-4AD2-9B28-2E5F26D62C30}"/>
          </ac:spMkLst>
        </pc:spChg>
        <pc:spChg chg="add del">
          <ac:chgData name="Lavonne Smith" userId="59754ff0-46dd-450e-bbdc-528d5e6fd33d" providerId="ADAL" clId="{5CC31597-83C5-450B-B40F-5A32FC0AF4EA}" dt="2021-05-06T20:06:42.641" v="774" actId="26606"/>
          <ac:spMkLst>
            <pc:docMk/>
            <pc:sldMk cId="2418112986" sldId="283"/>
            <ac:spMk id="60" creationId="{7E0162AD-C6E5-4BF8-A453-76ADB36877D3}"/>
          </ac:spMkLst>
        </pc:spChg>
        <pc:spChg chg="add del">
          <ac:chgData name="Lavonne Smith" userId="59754ff0-46dd-450e-bbdc-528d5e6fd33d" providerId="ADAL" clId="{5CC31597-83C5-450B-B40F-5A32FC0AF4EA}" dt="2021-05-07T20:43:14.813" v="946" actId="26606"/>
          <ac:spMkLst>
            <pc:docMk/>
            <pc:sldMk cId="2418112986" sldId="283"/>
            <ac:spMk id="61" creationId="{A7457DD9-5A45-400A-AB4B-4B4EDECA25F1}"/>
          </ac:spMkLst>
        </pc:spChg>
        <pc:spChg chg="add del">
          <ac:chgData name="Lavonne Smith" userId="59754ff0-46dd-450e-bbdc-528d5e6fd33d" providerId="ADAL" clId="{5CC31597-83C5-450B-B40F-5A32FC0AF4EA}" dt="2021-05-07T20:43:14.813" v="946" actId="26606"/>
          <ac:spMkLst>
            <pc:docMk/>
            <pc:sldMk cId="2418112986" sldId="283"/>
            <ac:spMk id="62" creationId="{0570A85B-3810-4F95-97B0-CBF4CCDB381C}"/>
          </ac:spMkLst>
        </pc:spChg>
        <pc:spChg chg="add del">
          <ac:chgData name="Lavonne Smith" userId="59754ff0-46dd-450e-bbdc-528d5e6fd33d" providerId="ADAL" clId="{5CC31597-83C5-450B-B40F-5A32FC0AF4EA}" dt="2021-05-07T20:43:14.813" v="946" actId="26606"/>
          <ac:spMkLst>
            <pc:docMk/>
            <pc:sldMk cId="2418112986" sldId="283"/>
            <ac:spMk id="63" creationId="{441CF7D6-A660-431A-B0BB-140A0D5556B6}"/>
          </ac:spMkLst>
        </pc:spChg>
        <pc:spChg chg="add del">
          <ac:chgData name="Lavonne Smith" userId="59754ff0-46dd-450e-bbdc-528d5e6fd33d" providerId="ADAL" clId="{5CC31597-83C5-450B-B40F-5A32FC0AF4EA}" dt="2021-05-07T20:43:14.799" v="945" actId="26606"/>
          <ac:spMkLst>
            <pc:docMk/>
            <pc:sldMk cId="2418112986" sldId="283"/>
            <ac:spMk id="68" creationId="{81AEB8A9-B768-4E30-BA55-D919E6687343}"/>
          </ac:spMkLst>
        </pc:spChg>
        <pc:spChg chg="add">
          <ac:chgData name="Lavonne Smith" userId="59754ff0-46dd-450e-bbdc-528d5e6fd33d" providerId="ADAL" clId="{5CC31597-83C5-450B-B40F-5A32FC0AF4EA}" dt="2021-05-07T20:43:14.813" v="946" actId="26606"/>
          <ac:spMkLst>
            <pc:docMk/>
            <pc:sldMk cId="2418112986" sldId="283"/>
            <ac:spMk id="73" creationId="{2B566528-1B12-4246-9431-5C2D7D081168}"/>
          </ac:spMkLst>
        </pc:spChg>
        <pc:grpChg chg="add del">
          <ac:chgData name="Lavonne Smith" userId="59754ff0-46dd-450e-bbdc-528d5e6fd33d" providerId="ADAL" clId="{5CC31597-83C5-450B-B40F-5A32FC0AF4EA}" dt="2021-05-06T20:06:26.658" v="770" actId="26606"/>
          <ac:grpSpMkLst>
            <pc:docMk/>
            <pc:sldMk cId="2418112986" sldId="283"/>
            <ac:grpSpMk id="40" creationId="{9CF1CD8B-D430-49E7-8630-84152C414EAC}"/>
          </ac:grpSpMkLst>
        </pc:grpChg>
        <pc:grpChg chg="add">
          <ac:chgData name="Lavonne Smith" userId="59754ff0-46dd-450e-bbdc-528d5e6fd33d" providerId="ADAL" clId="{5CC31597-83C5-450B-B40F-5A32FC0AF4EA}" dt="2021-05-07T20:43:14.813" v="946" actId="26606"/>
          <ac:grpSpMkLst>
            <pc:docMk/>
            <pc:sldMk cId="2418112986" sldId="283"/>
            <ac:grpSpMk id="70" creationId="{828A5161-06F1-46CF-8AD7-844680A59E13}"/>
          </ac:grpSpMkLst>
        </pc:grpChg>
        <pc:grpChg chg="add">
          <ac:chgData name="Lavonne Smith" userId="59754ff0-46dd-450e-bbdc-528d5e6fd33d" providerId="ADAL" clId="{5CC31597-83C5-450B-B40F-5A32FC0AF4EA}" dt="2021-05-07T20:43:14.813" v="946" actId="26606"/>
          <ac:grpSpMkLst>
            <pc:docMk/>
            <pc:sldMk cId="2418112986" sldId="283"/>
            <ac:grpSpMk id="74" creationId="{5995D10D-E9C9-47DB-AE7E-801FEF38F5C9}"/>
          </ac:grpSpMkLst>
        </pc:grpChg>
        <pc:picChg chg="mod ord">
          <ac:chgData name="Lavonne Smith" userId="59754ff0-46dd-450e-bbdc-528d5e6fd33d" providerId="ADAL" clId="{5CC31597-83C5-450B-B40F-5A32FC0AF4EA}" dt="2021-05-07T20:43:47.758" v="947" actId="27614"/>
          <ac:picMkLst>
            <pc:docMk/>
            <pc:sldMk cId="2418112986" sldId="283"/>
            <ac:picMk id="4" creationId="{42BE572E-A894-43A6-9104-D2BE230D7920}"/>
          </ac:picMkLst>
        </pc:picChg>
        <pc:cxnChg chg="add del">
          <ac:chgData name="Lavonne Smith" userId="59754ff0-46dd-450e-bbdc-528d5e6fd33d" providerId="ADAL" clId="{5CC31597-83C5-450B-B40F-5A32FC0AF4EA}" dt="2021-05-06T20:05:51.472" v="758" actId="26606"/>
          <ac:cxnSpMkLst>
            <pc:docMk/>
            <pc:sldMk cId="2418112986" sldId="283"/>
            <ac:cxnSpMk id="13" creationId="{B56D13EF-D431-4D0F-BFFC-1B5A686FF9BD}"/>
          </ac:cxnSpMkLst>
        </pc:cxnChg>
        <pc:cxnChg chg="add del">
          <ac:chgData name="Lavonne Smith" userId="59754ff0-46dd-450e-bbdc-528d5e6fd33d" providerId="ADAL" clId="{5CC31597-83C5-450B-B40F-5A32FC0AF4EA}" dt="2021-05-06T20:05:56.120" v="760" actId="26606"/>
          <ac:cxnSpMkLst>
            <pc:docMk/>
            <pc:sldMk cId="2418112986" sldId="283"/>
            <ac:cxnSpMk id="17" creationId="{E2FFB46B-05BC-4950-B18A-9593FDAE6ED7}"/>
          </ac:cxnSpMkLst>
        </pc:cxnChg>
        <pc:cxnChg chg="add del">
          <ac:chgData name="Lavonne Smith" userId="59754ff0-46dd-450e-bbdc-528d5e6fd33d" providerId="ADAL" clId="{5CC31597-83C5-450B-B40F-5A32FC0AF4EA}" dt="2021-05-06T20:08:09.375" v="784" actId="26606"/>
          <ac:cxnSpMkLst>
            <pc:docMk/>
            <pc:sldMk cId="2418112986" sldId="283"/>
            <ac:cxnSpMk id="42" creationId="{CE272F12-AF86-441A-BC1B-C014BBBF85B5}"/>
          </ac:cxnSpMkLst>
        </pc:cxnChg>
      </pc:sldChg>
      <pc:sldChg chg="addSp modSp mod setBg">
        <pc:chgData name="Lavonne Smith" userId="59754ff0-46dd-450e-bbdc-528d5e6fd33d" providerId="ADAL" clId="{5CC31597-83C5-450B-B40F-5A32FC0AF4EA}" dt="2021-05-07T20:51:53.240" v="997" actId="14100"/>
        <pc:sldMkLst>
          <pc:docMk/>
          <pc:sldMk cId="1147262851" sldId="284"/>
        </pc:sldMkLst>
        <pc:spChg chg="mod">
          <ac:chgData name="Lavonne Smith" userId="59754ff0-46dd-450e-bbdc-528d5e6fd33d" providerId="ADAL" clId="{5CC31597-83C5-450B-B40F-5A32FC0AF4EA}" dt="2021-05-07T20:44:31.616" v="953" actId="14100"/>
          <ac:spMkLst>
            <pc:docMk/>
            <pc:sldMk cId="1147262851" sldId="284"/>
            <ac:spMk id="2" creationId="{A2FD0CB2-76C4-4ACE-9525-AAE5532CBF4D}"/>
          </ac:spMkLst>
        </pc:spChg>
        <pc:spChg chg="mod">
          <ac:chgData name="Lavonne Smith" userId="59754ff0-46dd-450e-bbdc-528d5e6fd33d" providerId="ADAL" clId="{5CC31597-83C5-450B-B40F-5A32FC0AF4EA}" dt="2021-05-07T20:51:53.240" v="997" actId="14100"/>
          <ac:spMkLst>
            <pc:docMk/>
            <pc:sldMk cId="1147262851" sldId="284"/>
            <ac:spMk id="3" creationId="{E715946F-36E1-4674-ADB1-A6CAD085B233}"/>
          </ac:spMkLst>
        </pc:spChg>
        <pc:spChg chg="add">
          <ac:chgData name="Lavonne Smith" userId="59754ff0-46dd-450e-bbdc-528d5e6fd33d" providerId="ADAL" clId="{5CC31597-83C5-450B-B40F-5A32FC0AF4EA}" dt="2021-05-06T20:09:23.854" v="798" actId="26606"/>
          <ac:spMkLst>
            <pc:docMk/>
            <pc:sldMk cId="1147262851" sldId="284"/>
            <ac:spMk id="8" creationId="{1B15ED52-F352-441B-82BF-E0EA34836D08}"/>
          </ac:spMkLst>
        </pc:spChg>
        <pc:spChg chg="add">
          <ac:chgData name="Lavonne Smith" userId="59754ff0-46dd-450e-bbdc-528d5e6fd33d" providerId="ADAL" clId="{5CC31597-83C5-450B-B40F-5A32FC0AF4EA}" dt="2021-05-06T20:09:23.854" v="798" actId="26606"/>
          <ac:spMkLst>
            <pc:docMk/>
            <pc:sldMk cId="1147262851" sldId="284"/>
            <ac:spMk id="10" creationId="{3B2E3793-BFE6-45A2-9B7B-E18844431C99}"/>
          </ac:spMkLst>
        </pc:spChg>
        <pc:spChg chg="add">
          <ac:chgData name="Lavonne Smith" userId="59754ff0-46dd-450e-bbdc-528d5e6fd33d" providerId="ADAL" clId="{5CC31597-83C5-450B-B40F-5A32FC0AF4EA}" dt="2021-05-06T20:09:23.854" v="798" actId="26606"/>
          <ac:spMkLst>
            <pc:docMk/>
            <pc:sldMk cId="1147262851" sldId="284"/>
            <ac:spMk id="12" creationId="{BC4C4868-CB8F-4AF9-9CDB-8108F2C19B67}"/>
          </ac:spMkLst>
        </pc:spChg>
        <pc:spChg chg="add">
          <ac:chgData name="Lavonne Smith" userId="59754ff0-46dd-450e-bbdc-528d5e6fd33d" providerId="ADAL" clId="{5CC31597-83C5-450B-B40F-5A32FC0AF4EA}" dt="2021-05-06T20:09:23.854" v="798" actId="26606"/>
          <ac:spMkLst>
            <pc:docMk/>
            <pc:sldMk cId="1147262851" sldId="284"/>
            <ac:spMk id="14" creationId="{375E0459-6403-40CD-989D-56A4407CA12E}"/>
          </ac:spMkLst>
        </pc:spChg>
        <pc:spChg chg="add">
          <ac:chgData name="Lavonne Smith" userId="59754ff0-46dd-450e-bbdc-528d5e6fd33d" providerId="ADAL" clId="{5CC31597-83C5-450B-B40F-5A32FC0AF4EA}" dt="2021-05-06T20:09:23.854" v="798" actId="26606"/>
          <ac:spMkLst>
            <pc:docMk/>
            <pc:sldMk cId="1147262851" sldId="284"/>
            <ac:spMk id="16" creationId="{53E5B1A8-3AC9-4BD1-9BBC-78CA94F2D1BA}"/>
          </ac:spMkLst>
        </pc:spChg>
      </pc:sldChg>
      <pc:sldChg chg="addSp delSp modSp mod setBg addAnim delAnim setClrOvrMap">
        <pc:chgData name="Lavonne Smith" userId="59754ff0-46dd-450e-bbdc-528d5e6fd33d" providerId="ADAL" clId="{5CC31597-83C5-450B-B40F-5A32FC0AF4EA}" dt="2021-05-07T20:51:40.162" v="995"/>
        <pc:sldMkLst>
          <pc:docMk/>
          <pc:sldMk cId="374151031" sldId="285"/>
        </pc:sldMkLst>
        <pc:spChg chg="mod">
          <ac:chgData name="Lavonne Smith" userId="59754ff0-46dd-450e-bbdc-528d5e6fd33d" providerId="ADAL" clId="{5CC31597-83C5-450B-B40F-5A32FC0AF4EA}" dt="2021-05-07T20:51:40.158" v="993" actId="26606"/>
          <ac:spMkLst>
            <pc:docMk/>
            <pc:sldMk cId="374151031" sldId="285"/>
            <ac:spMk id="2" creationId="{A4FF39C3-6FBA-45CC-BEA6-2D0DA34A8E12}"/>
          </ac:spMkLst>
        </pc:spChg>
        <pc:spChg chg="add del">
          <ac:chgData name="Lavonne Smith" userId="59754ff0-46dd-450e-bbdc-528d5e6fd33d" providerId="ADAL" clId="{5CC31597-83C5-450B-B40F-5A32FC0AF4EA}" dt="2021-05-06T20:09:49.697" v="806" actId="26606"/>
          <ac:spMkLst>
            <pc:docMk/>
            <pc:sldMk cId="374151031" sldId="285"/>
            <ac:spMk id="7" creationId="{1ACA2EA0-FFD3-42EC-9406-B595015ED96E}"/>
          </ac:spMkLst>
        </pc:spChg>
        <pc:spChg chg="add del">
          <ac:chgData name="Lavonne Smith" userId="59754ff0-46dd-450e-bbdc-528d5e6fd33d" providerId="ADAL" clId="{5CC31597-83C5-450B-B40F-5A32FC0AF4EA}" dt="2021-05-06T20:09:44.573" v="804" actId="26606"/>
          <ac:spMkLst>
            <pc:docMk/>
            <pc:sldMk cId="374151031" sldId="285"/>
            <ac:spMk id="8" creationId="{0671A8AE-40A1-4631-A6B8-581AFF065482}"/>
          </ac:spMkLst>
        </pc:spChg>
        <pc:spChg chg="add del">
          <ac:chgData name="Lavonne Smith" userId="59754ff0-46dd-450e-bbdc-528d5e6fd33d" providerId="ADAL" clId="{5CC31597-83C5-450B-B40F-5A32FC0AF4EA}" dt="2021-05-06T20:09:49.697" v="806" actId="26606"/>
          <ac:spMkLst>
            <pc:docMk/>
            <pc:sldMk cId="374151031" sldId="285"/>
            <ac:spMk id="9" creationId="{D5288BCE-665C-472A-8C43-664BCFA31E43}"/>
          </ac:spMkLst>
        </pc:spChg>
        <pc:spChg chg="add del">
          <ac:chgData name="Lavonne Smith" userId="59754ff0-46dd-450e-bbdc-528d5e6fd33d" providerId="ADAL" clId="{5CC31597-83C5-450B-B40F-5A32FC0AF4EA}" dt="2021-05-06T20:09:44.573" v="804" actId="26606"/>
          <ac:spMkLst>
            <pc:docMk/>
            <pc:sldMk cId="374151031" sldId="285"/>
            <ac:spMk id="10" creationId="{AB58EF07-17C2-48CF-ABB0-EEF1F17CB8F0}"/>
          </ac:spMkLst>
        </pc:spChg>
        <pc:spChg chg="add del">
          <ac:chgData name="Lavonne Smith" userId="59754ff0-46dd-450e-bbdc-528d5e6fd33d" providerId="ADAL" clId="{5CC31597-83C5-450B-B40F-5A32FC0AF4EA}" dt="2021-05-06T20:09:49.697" v="806" actId="26606"/>
          <ac:spMkLst>
            <pc:docMk/>
            <pc:sldMk cId="374151031" sldId="285"/>
            <ac:spMk id="11" creationId="{46C57131-53A7-4C1A-BEA8-25F06A06AD29}"/>
          </ac:spMkLst>
        </pc:spChg>
        <pc:spChg chg="add del">
          <ac:chgData name="Lavonne Smith" userId="59754ff0-46dd-450e-bbdc-528d5e6fd33d" providerId="ADAL" clId="{5CC31597-83C5-450B-B40F-5A32FC0AF4EA}" dt="2021-05-06T20:09:44.573" v="804" actId="26606"/>
          <ac:spMkLst>
            <pc:docMk/>
            <pc:sldMk cId="374151031" sldId="285"/>
            <ac:spMk id="12" creationId="{AF2F604E-43BE-4DC3-B983-E071523364F8}"/>
          </ac:spMkLst>
        </pc:spChg>
        <pc:spChg chg="add del">
          <ac:chgData name="Lavonne Smith" userId="59754ff0-46dd-450e-bbdc-528d5e6fd33d" providerId="ADAL" clId="{5CC31597-83C5-450B-B40F-5A32FC0AF4EA}" dt="2021-05-07T20:51:40.158" v="993" actId="26606"/>
          <ac:spMkLst>
            <pc:docMk/>
            <pc:sldMk cId="374151031" sldId="285"/>
            <ac:spMk id="13" creationId="{3629484E-3792-4B3D-89AD-7C8A1ED0E0D4}"/>
          </ac:spMkLst>
        </pc:spChg>
        <pc:spChg chg="add del">
          <ac:chgData name="Lavonne Smith" userId="59754ff0-46dd-450e-bbdc-528d5e6fd33d" providerId="ADAL" clId="{5CC31597-83C5-450B-B40F-5A32FC0AF4EA}" dt="2021-05-06T20:09:44.573" v="804" actId="26606"/>
          <ac:spMkLst>
            <pc:docMk/>
            <pc:sldMk cId="374151031" sldId="285"/>
            <ac:spMk id="14" creationId="{08C9B587-E65E-4B52-B37C-ABEBB6E87928}"/>
          </ac:spMkLst>
        </pc:spChg>
        <pc:spChg chg="add del">
          <ac:chgData name="Lavonne Smith" userId="59754ff0-46dd-450e-bbdc-528d5e6fd33d" providerId="ADAL" clId="{5CC31597-83C5-450B-B40F-5A32FC0AF4EA}" dt="2021-05-07T20:51:40.158" v="993" actId="26606"/>
          <ac:spMkLst>
            <pc:docMk/>
            <pc:sldMk cId="374151031" sldId="285"/>
            <ac:spMk id="15" creationId="{FFD48BC7-DC40-47DE-87EE-9F4B6ECB9ABB}"/>
          </ac:spMkLst>
        </pc:spChg>
        <pc:spChg chg="add del">
          <ac:chgData name="Lavonne Smith" userId="59754ff0-46dd-450e-bbdc-528d5e6fd33d" providerId="ADAL" clId="{5CC31597-83C5-450B-B40F-5A32FC0AF4EA}" dt="2021-05-07T20:51:40.158" v="993" actId="26606"/>
          <ac:spMkLst>
            <pc:docMk/>
            <pc:sldMk cId="374151031" sldId="285"/>
            <ac:spMk id="16" creationId="{E502BBC7-2C76-46F3-BC24-5985BC13DB88}"/>
          </ac:spMkLst>
        </pc:spChg>
        <pc:spChg chg="add del">
          <ac:chgData name="Lavonne Smith" userId="59754ff0-46dd-450e-bbdc-528d5e6fd33d" providerId="ADAL" clId="{5CC31597-83C5-450B-B40F-5A32FC0AF4EA}" dt="2021-05-07T20:51:40.158" v="993" actId="26606"/>
          <ac:spMkLst>
            <pc:docMk/>
            <pc:sldMk cId="374151031" sldId="285"/>
            <ac:spMk id="17" creationId="{C7F28D52-2A5F-4D23-81AE-7CB8B591C7AF}"/>
          </ac:spMkLst>
        </pc:spChg>
        <pc:spChg chg="add">
          <ac:chgData name="Lavonne Smith" userId="59754ff0-46dd-450e-bbdc-528d5e6fd33d" providerId="ADAL" clId="{5CC31597-83C5-450B-B40F-5A32FC0AF4EA}" dt="2021-05-07T20:51:40.158" v="993" actId="26606"/>
          <ac:spMkLst>
            <pc:docMk/>
            <pc:sldMk cId="374151031" sldId="285"/>
            <ac:spMk id="23" creationId="{C1DD1A8A-57D5-4A81-AD04-532B043C5611}"/>
          </ac:spMkLst>
        </pc:spChg>
        <pc:spChg chg="add">
          <ac:chgData name="Lavonne Smith" userId="59754ff0-46dd-450e-bbdc-528d5e6fd33d" providerId="ADAL" clId="{5CC31597-83C5-450B-B40F-5A32FC0AF4EA}" dt="2021-05-07T20:51:40.158" v="993" actId="26606"/>
          <ac:spMkLst>
            <pc:docMk/>
            <pc:sldMk cId="374151031" sldId="285"/>
            <ac:spMk id="25" creationId="{007891EC-4501-44ED-A8C8-B11B6DB767AB}"/>
          </ac:spMkLst>
        </pc:spChg>
        <pc:picChg chg="add del">
          <ac:chgData name="Lavonne Smith" userId="59754ff0-46dd-450e-bbdc-528d5e6fd33d" providerId="ADAL" clId="{5CC31597-83C5-450B-B40F-5A32FC0AF4EA}" dt="2021-05-06T20:09:44.573" v="804" actId="26606"/>
          <ac:picMkLst>
            <pc:docMk/>
            <pc:sldMk cId="374151031" sldId="285"/>
            <ac:picMk id="4" creationId="{1752CD48-66D9-4AC9-902D-86E96699D700}"/>
          </ac:picMkLst>
        </pc:picChg>
        <pc:picChg chg="add">
          <ac:chgData name="Lavonne Smith" userId="59754ff0-46dd-450e-bbdc-528d5e6fd33d" providerId="ADAL" clId="{5CC31597-83C5-450B-B40F-5A32FC0AF4EA}" dt="2021-05-07T20:51:40.158" v="993" actId="26606"/>
          <ac:picMkLst>
            <pc:docMk/>
            <pc:sldMk cId="374151031" sldId="285"/>
            <ac:picMk id="19" creationId="{21DFA66C-8302-4730-9B72-15CA9B025844}"/>
          </ac:picMkLst>
        </pc:picChg>
      </pc:sldChg>
      <pc:sldChg chg="addSp delSp modSp mod setBg">
        <pc:chgData name="Lavonne Smith" userId="59754ff0-46dd-450e-bbdc-528d5e6fd33d" providerId="ADAL" clId="{5CC31597-83C5-450B-B40F-5A32FC0AF4EA}" dt="2021-05-07T21:14:50.454" v="1198" actId="113"/>
        <pc:sldMkLst>
          <pc:docMk/>
          <pc:sldMk cId="486212552" sldId="286"/>
        </pc:sldMkLst>
        <pc:spChg chg="mod">
          <ac:chgData name="Lavonne Smith" userId="59754ff0-46dd-450e-bbdc-528d5e6fd33d" providerId="ADAL" clId="{5CC31597-83C5-450B-B40F-5A32FC0AF4EA}" dt="2021-05-07T21:14:50.454" v="1198" actId="113"/>
          <ac:spMkLst>
            <pc:docMk/>
            <pc:sldMk cId="486212552" sldId="286"/>
            <ac:spMk id="2" creationId="{18D0D4AD-875B-403A-B4CF-78F3B3434B51}"/>
          </ac:spMkLst>
        </pc:spChg>
        <pc:spChg chg="add del mod">
          <ac:chgData name="Lavonne Smith" userId="59754ff0-46dd-450e-bbdc-528d5e6fd33d" providerId="ADAL" clId="{5CC31597-83C5-450B-B40F-5A32FC0AF4EA}" dt="2021-05-06T20:11:05.893" v="822" actId="26606"/>
          <ac:spMkLst>
            <pc:docMk/>
            <pc:sldMk cId="486212552" sldId="286"/>
            <ac:spMk id="3" creationId="{98788EAB-DA2A-4ABB-B774-E371885BEACF}"/>
          </ac:spMkLst>
        </pc:spChg>
        <pc:spChg chg="add del">
          <ac:chgData name="Lavonne Smith" userId="59754ff0-46dd-450e-bbdc-528d5e6fd33d" providerId="ADAL" clId="{5CC31597-83C5-450B-B40F-5A32FC0AF4EA}" dt="2021-05-06T20:10:06.332" v="809" actId="26606"/>
          <ac:spMkLst>
            <pc:docMk/>
            <pc:sldMk cId="486212552" sldId="286"/>
            <ac:spMk id="8" creationId="{DAF1966E-FD40-4A4A-B61B-C4DF7FA05F06}"/>
          </ac:spMkLst>
        </pc:spChg>
        <pc:spChg chg="add del">
          <ac:chgData name="Lavonne Smith" userId="59754ff0-46dd-450e-bbdc-528d5e6fd33d" providerId="ADAL" clId="{5CC31597-83C5-450B-B40F-5A32FC0AF4EA}" dt="2021-05-06T20:10:06.332" v="809" actId="26606"/>
          <ac:spMkLst>
            <pc:docMk/>
            <pc:sldMk cId="486212552" sldId="286"/>
            <ac:spMk id="10" creationId="{047BFA19-D45E-416B-A404-7AF2F3F27017}"/>
          </ac:spMkLst>
        </pc:spChg>
        <pc:spChg chg="add del">
          <ac:chgData name="Lavonne Smith" userId="59754ff0-46dd-450e-bbdc-528d5e6fd33d" providerId="ADAL" clId="{5CC31597-83C5-450B-B40F-5A32FC0AF4EA}" dt="2021-05-06T20:11:05.834" v="821" actId="26606"/>
          <ac:spMkLst>
            <pc:docMk/>
            <pc:sldMk cId="486212552" sldId="286"/>
            <ac:spMk id="11" creationId="{09588DA8-065E-4F6F-8EFD-43104AB2E0CF}"/>
          </ac:spMkLst>
        </pc:spChg>
        <pc:spChg chg="add del">
          <ac:chgData name="Lavonne Smith" userId="59754ff0-46dd-450e-bbdc-528d5e6fd33d" providerId="ADAL" clId="{5CC31597-83C5-450B-B40F-5A32FC0AF4EA}" dt="2021-05-06T20:10:06.332" v="809" actId="26606"/>
          <ac:spMkLst>
            <pc:docMk/>
            <pc:sldMk cId="486212552" sldId="286"/>
            <ac:spMk id="12" creationId="{8E0105E7-23DB-4CF2-8258-FF47C7620F6E}"/>
          </ac:spMkLst>
        </pc:spChg>
        <pc:spChg chg="add del">
          <ac:chgData name="Lavonne Smith" userId="59754ff0-46dd-450e-bbdc-528d5e6fd33d" providerId="ADAL" clId="{5CC31597-83C5-450B-B40F-5A32FC0AF4EA}" dt="2021-05-06T20:11:05.834" v="821" actId="26606"/>
          <ac:spMkLst>
            <pc:docMk/>
            <pc:sldMk cId="486212552" sldId="286"/>
            <ac:spMk id="13" creationId="{C4285719-470E-454C-AF62-8323075F1F5B}"/>
          </ac:spMkLst>
        </pc:spChg>
        <pc:spChg chg="add del">
          <ac:chgData name="Lavonne Smith" userId="59754ff0-46dd-450e-bbdc-528d5e6fd33d" providerId="ADAL" clId="{5CC31597-83C5-450B-B40F-5A32FC0AF4EA}" dt="2021-05-06T20:10:06.332" v="809" actId="26606"/>
          <ac:spMkLst>
            <pc:docMk/>
            <pc:sldMk cId="486212552" sldId="286"/>
            <ac:spMk id="14" creationId="{074B4F7D-14B2-478B-8BF5-01E4E0C5D263}"/>
          </ac:spMkLst>
        </pc:spChg>
        <pc:spChg chg="add del">
          <ac:chgData name="Lavonne Smith" userId="59754ff0-46dd-450e-bbdc-528d5e6fd33d" providerId="ADAL" clId="{5CC31597-83C5-450B-B40F-5A32FC0AF4EA}" dt="2021-05-06T20:11:05.834" v="821" actId="26606"/>
          <ac:spMkLst>
            <pc:docMk/>
            <pc:sldMk cId="486212552" sldId="286"/>
            <ac:spMk id="15" creationId="{CD9FE4EF-C4D8-49A0-B2FF-81D8DB7D8A24}"/>
          </ac:spMkLst>
        </pc:spChg>
        <pc:spChg chg="add del">
          <ac:chgData name="Lavonne Smith" userId="59754ff0-46dd-450e-bbdc-528d5e6fd33d" providerId="ADAL" clId="{5CC31597-83C5-450B-B40F-5A32FC0AF4EA}" dt="2021-05-06T20:10:09.432" v="811" actId="26606"/>
          <ac:spMkLst>
            <pc:docMk/>
            <pc:sldMk cId="486212552" sldId="286"/>
            <ac:spMk id="16" creationId="{1C799903-48D5-4A31-A1A2-541072D9771E}"/>
          </ac:spMkLst>
        </pc:spChg>
        <pc:spChg chg="add del">
          <ac:chgData name="Lavonne Smith" userId="59754ff0-46dd-450e-bbdc-528d5e6fd33d" providerId="ADAL" clId="{5CC31597-83C5-450B-B40F-5A32FC0AF4EA}" dt="2021-05-06T20:10:09.432" v="811" actId="26606"/>
          <ac:spMkLst>
            <pc:docMk/>
            <pc:sldMk cId="486212552" sldId="286"/>
            <ac:spMk id="17" creationId="{8EFFF109-FC58-4FD3-BE05-9775A1310F55}"/>
          </ac:spMkLst>
        </pc:spChg>
        <pc:spChg chg="add del">
          <ac:chgData name="Lavonne Smith" userId="59754ff0-46dd-450e-bbdc-528d5e6fd33d" providerId="ADAL" clId="{5CC31597-83C5-450B-B40F-5A32FC0AF4EA}" dt="2021-05-06T20:10:09.432" v="811" actId="26606"/>
          <ac:spMkLst>
            <pc:docMk/>
            <pc:sldMk cId="486212552" sldId="286"/>
            <ac:spMk id="18" creationId="{E1B96AD6-92A9-4273-A62B-96A1C3E0BA95}"/>
          </ac:spMkLst>
        </pc:spChg>
        <pc:spChg chg="add del">
          <ac:chgData name="Lavonne Smith" userId="59754ff0-46dd-450e-bbdc-528d5e6fd33d" providerId="ADAL" clId="{5CC31597-83C5-450B-B40F-5A32FC0AF4EA}" dt="2021-05-06T20:10:09.432" v="811" actId="26606"/>
          <ac:spMkLst>
            <pc:docMk/>
            <pc:sldMk cId="486212552" sldId="286"/>
            <ac:spMk id="19" creationId="{463EEC44-1BA3-44ED-81FC-A644B04B2A44}"/>
          </ac:spMkLst>
        </pc:spChg>
        <pc:spChg chg="add del">
          <ac:chgData name="Lavonne Smith" userId="59754ff0-46dd-450e-bbdc-528d5e6fd33d" providerId="ADAL" clId="{5CC31597-83C5-450B-B40F-5A32FC0AF4EA}" dt="2021-05-06T20:11:05.834" v="821" actId="26606"/>
          <ac:spMkLst>
            <pc:docMk/>
            <pc:sldMk cId="486212552" sldId="286"/>
            <ac:spMk id="20" creationId="{8D71EDA1-87BF-4D5D-AB79-F346FD19278A}"/>
          </ac:spMkLst>
        </pc:spChg>
        <pc:spChg chg="add del">
          <ac:chgData name="Lavonne Smith" userId="59754ff0-46dd-450e-bbdc-528d5e6fd33d" providerId="ADAL" clId="{5CC31597-83C5-450B-B40F-5A32FC0AF4EA}" dt="2021-05-06T20:10:13.575" v="813" actId="26606"/>
          <ac:spMkLst>
            <pc:docMk/>
            <pc:sldMk cId="486212552" sldId="286"/>
            <ac:spMk id="21" creationId="{979E27D9-03C7-44E2-9FF8-15D0C8506AF7}"/>
          </ac:spMkLst>
        </pc:spChg>
        <pc:spChg chg="add del">
          <ac:chgData name="Lavonne Smith" userId="59754ff0-46dd-450e-bbdc-528d5e6fd33d" providerId="ADAL" clId="{5CC31597-83C5-450B-B40F-5A32FC0AF4EA}" dt="2021-05-06T20:10:13.575" v="813" actId="26606"/>
          <ac:spMkLst>
            <pc:docMk/>
            <pc:sldMk cId="486212552" sldId="286"/>
            <ac:spMk id="22" creationId="{EEBF1590-3B36-48EE-A89D-3B6F3CB256AB}"/>
          </ac:spMkLst>
        </pc:spChg>
        <pc:spChg chg="add del">
          <ac:chgData name="Lavonne Smith" userId="59754ff0-46dd-450e-bbdc-528d5e6fd33d" providerId="ADAL" clId="{5CC31597-83C5-450B-B40F-5A32FC0AF4EA}" dt="2021-05-06T20:10:13.575" v="813" actId="26606"/>
          <ac:spMkLst>
            <pc:docMk/>
            <pc:sldMk cId="486212552" sldId="286"/>
            <ac:spMk id="23" creationId="{AC8F6C8C-AB5A-4548-942D-E3FD40ACBC49}"/>
          </ac:spMkLst>
        </pc:spChg>
        <pc:spChg chg="add del">
          <ac:chgData name="Lavonne Smith" userId="59754ff0-46dd-450e-bbdc-528d5e6fd33d" providerId="ADAL" clId="{5CC31597-83C5-450B-B40F-5A32FC0AF4EA}" dt="2021-05-06T20:11:05.834" v="821" actId="26606"/>
          <ac:spMkLst>
            <pc:docMk/>
            <pc:sldMk cId="486212552" sldId="286"/>
            <ac:spMk id="24" creationId="{4300840D-0A0B-4512-BACA-B439D5B9C57C}"/>
          </ac:spMkLst>
        </pc:spChg>
        <pc:spChg chg="add del">
          <ac:chgData name="Lavonne Smith" userId="59754ff0-46dd-450e-bbdc-528d5e6fd33d" providerId="ADAL" clId="{5CC31597-83C5-450B-B40F-5A32FC0AF4EA}" dt="2021-05-06T20:11:05.834" v="821" actId="26606"/>
          <ac:spMkLst>
            <pc:docMk/>
            <pc:sldMk cId="486212552" sldId="286"/>
            <ac:spMk id="25" creationId="{D2B78728-A580-49A7-84F9-6EF6F583ADE0}"/>
          </ac:spMkLst>
        </pc:spChg>
        <pc:spChg chg="add del">
          <ac:chgData name="Lavonne Smith" userId="59754ff0-46dd-450e-bbdc-528d5e6fd33d" providerId="ADAL" clId="{5CC31597-83C5-450B-B40F-5A32FC0AF4EA}" dt="2021-05-06T20:11:05.834" v="821" actId="26606"/>
          <ac:spMkLst>
            <pc:docMk/>
            <pc:sldMk cId="486212552" sldId="286"/>
            <ac:spMk id="26" creationId="{38FAA1A1-D861-433F-88FA-1E9D6FD31D11}"/>
          </ac:spMkLst>
        </pc:spChg>
        <pc:spChg chg="add del">
          <ac:chgData name="Lavonne Smith" userId="59754ff0-46dd-450e-bbdc-528d5e6fd33d" providerId="ADAL" clId="{5CC31597-83C5-450B-B40F-5A32FC0AF4EA}" dt="2021-05-06T20:11:05.834" v="821" actId="26606"/>
          <ac:spMkLst>
            <pc:docMk/>
            <pc:sldMk cId="486212552" sldId="286"/>
            <ac:spMk id="27" creationId="{98788EAB-DA2A-4ABB-B774-E371885BEACF}"/>
          </ac:spMkLst>
        </pc:spChg>
        <pc:spChg chg="add">
          <ac:chgData name="Lavonne Smith" userId="59754ff0-46dd-450e-bbdc-528d5e6fd33d" providerId="ADAL" clId="{5CC31597-83C5-450B-B40F-5A32FC0AF4EA}" dt="2021-05-06T20:11:05.893" v="822" actId="26606"/>
          <ac:spMkLst>
            <pc:docMk/>
            <pc:sldMk cId="486212552" sldId="286"/>
            <ac:spMk id="34" creationId="{D55CD764-972B-4CA5-A885-53E55C63E174}"/>
          </ac:spMkLst>
        </pc:spChg>
        <pc:spChg chg="add">
          <ac:chgData name="Lavonne Smith" userId="59754ff0-46dd-450e-bbdc-528d5e6fd33d" providerId="ADAL" clId="{5CC31597-83C5-450B-B40F-5A32FC0AF4EA}" dt="2021-05-06T20:11:05.893" v="822" actId="26606"/>
          <ac:spMkLst>
            <pc:docMk/>
            <pc:sldMk cId="486212552" sldId="286"/>
            <ac:spMk id="35" creationId="{E3E51905-F374-4E1A-97CF-B741584B74D5}"/>
          </ac:spMkLst>
        </pc:spChg>
        <pc:spChg chg="add">
          <ac:chgData name="Lavonne Smith" userId="59754ff0-46dd-450e-bbdc-528d5e6fd33d" providerId="ADAL" clId="{5CC31597-83C5-450B-B40F-5A32FC0AF4EA}" dt="2021-05-06T20:11:05.893" v="822" actId="26606"/>
          <ac:spMkLst>
            <pc:docMk/>
            <pc:sldMk cId="486212552" sldId="286"/>
            <ac:spMk id="36" creationId="{34165AB3-7006-4430-BCE3-25476BE13322}"/>
          </ac:spMkLst>
        </pc:spChg>
        <pc:grpChg chg="add">
          <ac:chgData name="Lavonne Smith" userId="59754ff0-46dd-450e-bbdc-528d5e6fd33d" providerId="ADAL" clId="{5CC31597-83C5-450B-B40F-5A32FC0AF4EA}" dt="2021-05-06T20:11:05.893" v="822" actId="26606"/>
          <ac:grpSpMkLst>
            <pc:docMk/>
            <pc:sldMk cId="486212552" sldId="286"/>
            <ac:grpSpMk id="37" creationId="{11999B20-6058-4C55-882E-A1FB050B69DD}"/>
          </ac:grpSpMkLst>
        </pc:grpChg>
        <pc:graphicFrameChg chg="add del">
          <ac:chgData name="Lavonne Smith" userId="59754ff0-46dd-450e-bbdc-528d5e6fd33d" providerId="ADAL" clId="{5CC31597-83C5-450B-B40F-5A32FC0AF4EA}" dt="2021-05-06T20:10:19.991" v="815" actId="26606"/>
          <ac:graphicFrameMkLst>
            <pc:docMk/>
            <pc:sldMk cId="486212552" sldId="286"/>
            <ac:graphicFrameMk id="5" creationId="{9375D6A9-5813-4AC7-8D02-59062B5E184F}"/>
          </ac:graphicFrameMkLst>
        </pc:graphicFrameChg>
        <pc:graphicFrameChg chg="add del">
          <ac:chgData name="Lavonne Smith" userId="59754ff0-46dd-450e-bbdc-528d5e6fd33d" providerId="ADAL" clId="{5CC31597-83C5-450B-B40F-5A32FC0AF4EA}" dt="2021-05-06T20:10:23.158" v="817" actId="26606"/>
          <ac:graphicFrameMkLst>
            <pc:docMk/>
            <pc:sldMk cId="486212552" sldId="286"/>
            <ac:graphicFrameMk id="7" creationId="{D1AE08C2-D672-4CBA-BF20-7F06405B3D1C}"/>
          </ac:graphicFrameMkLst>
        </pc:graphicFrameChg>
        <pc:graphicFrameChg chg="add del">
          <ac:chgData name="Lavonne Smith" userId="59754ff0-46dd-450e-bbdc-528d5e6fd33d" providerId="ADAL" clId="{5CC31597-83C5-450B-B40F-5A32FC0AF4EA}" dt="2021-05-06T20:10:38.475" v="819" actId="26606"/>
          <ac:graphicFrameMkLst>
            <pc:docMk/>
            <pc:sldMk cId="486212552" sldId="286"/>
            <ac:graphicFrameMk id="9" creationId="{9375D6A9-5813-4AC7-8D02-59062B5E184F}"/>
          </ac:graphicFrameMkLst>
        </pc:graphicFrameChg>
        <pc:graphicFrameChg chg="add">
          <ac:chgData name="Lavonne Smith" userId="59754ff0-46dd-450e-bbdc-528d5e6fd33d" providerId="ADAL" clId="{5CC31597-83C5-450B-B40F-5A32FC0AF4EA}" dt="2021-05-06T20:11:05.893" v="822" actId="26606"/>
          <ac:graphicFrameMkLst>
            <pc:docMk/>
            <pc:sldMk cId="486212552" sldId="286"/>
            <ac:graphicFrameMk id="52" creationId="{3C5A948D-B4DE-4023-8C43-954778DE7211}"/>
          </ac:graphicFrameMkLst>
        </pc:graphicFrameChg>
      </pc:sldChg>
      <pc:sldChg chg="addSp delSp modSp add del mod setBg addAnim delAnim">
        <pc:chgData name="Lavonne Smith" userId="59754ff0-46dd-450e-bbdc-528d5e6fd33d" providerId="ADAL" clId="{5CC31597-83C5-450B-B40F-5A32FC0AF4EA}" dt="2021-05-07T20:46:43.238" v="974" actId="14100"/>
        <pc:sldMkLst>
          <pc:docMk/>
          <pc:sldMk cId="2819045552" sldId="287"/>
        </pc:sldMkLst>
        <pc:spChg chg="mod ord">
          <ac:chgData name="Lavonne Smith" userId="59754ff0-46dd-450e-bbdc-528d5e6fd33d" providerId="ADAL" clId="{5CC31597-83C5-450B-B40F-5A32FC0AF4EA}" dt="2021-05-07T20:46:39.304" v="972" actId="1076"/>
          <ac:spMkLst>
            <pc:docMk/>
            <pc:sldMk cId="2819045552" sldId="287"/>
            <ac:spMk id="3" creationId="{E9642211-D6DF-45F6-93F9-0B7B19738483}"/>
          </ac:spMkLst>
        </pc:spChg>
        <pc:spChg chg="add del">
          <ac:chgData name="Lavonne Smith" userId="59754ff0-46dd-450e-bbdc-528d5e6fd33d" providerId="ADAL" clId="{5CC31597-83C5-450B-B40F-5A32FC0AF4EA}" dt="2021-05-07T20:31:57.659" v="853" actId="26606"/>
          <ac:spMkLst>
            <pc:docMk/>
            <pc:sldMk cId="2819045552" sldId="287"/>
            <ac:spMk id="6" creationId="{D12DDE76-C203-4047-9998-63900085B5E8}"/>
          </ac:spMkLst>
        </pc:spChg>
        <pc:spChg chg="add del">
          <ac:chgData name="Lavonne Smith" userId="59754ff0-46dd-450e-bbdc-528d5e6fd33d" providerId="ADAL" clId="{5CC31597-83C5-450B-B40F-5A32FC0AF4EA}" dt="2021-05-06T19:31:33.914" v="541" actId="26606"/>
          <ac:spMkLst>
            <pc:docMk/>
            <pc:sldMk cId="2819045552" sldId="287"/>
            <ac:spMk id="8" creationId="{D4771268-CB57-404A-9271-370EB28F6090}"/>
          </ac:spMkLst>
        </pc:spChg>
        <pc:spChg chg="add del">
          <ac:chgData name="Lavonne Smith" userId="59754ff0-46dd-450e-bbdc-528d5e6fd33d" providerId="ADAL" clId="{5CC31597-83C5-450B-B40F-5A32FC0AF4EA}" dt="2021-05-07T20:32:08.236" v="856" actId="26606"/>
          <ac:spMkLst>
            <pc:docMk/>
            <pc:sldMk cId="2819045552" sldId="287"/>
            <ac:spMk id="12" creationId="{87CC2527-562A-4F69-B487-4371E5B243E7}"/>
          </ac:spMkLst>
        </pc:spChg>
        <pc:spChg chg="add del">
          <ac:chgData name="Lavonne Smith" userId="59754ff0-46dd-450e-bbdc-528d5e6fd33d" providerId="ADAL" clId="{5CC31597-83C5-450B-B40F-5A32FC0AF4EA}" dt="2021-05-06T19:31:52.389" v="545" actId="26606"/>
          <ac:spMkLst>
            <pc:docMk/>
            <pc:sldMk cId="2819045552" sldId="287"/>
            <ac:spMk id="31" creationId="{D55CD764-972B-4CA5-A885-53E55C63E174}"/>
          </ac:spMkLst>
        </pc:spChg>
        <pc:spChg chg="add del">
          <ac:chgData name="Lavonne Smith" userId="59754ff0-46dd-450e-bbdc-528d5e6fd33d" providerId="ADAL" clId="{5CC31597-83C5-450B-B40F-5A32FC0AF4EA}" dt="2021-05-06T19:31:52.389" v="545" actId="26606"/>
          <ac:spMkLst>
            <pc:docMk/>
            <pc:sldMk cId="2819045552" sldId="287"/>
            <ac:spMk id="32" creationId="{34165AB3-7006-4430-BCE3-25476BE13322}"/>
          </ac:spMkLst>
        </pc:spChg>
        <pc:spChg chg="add del">
          <ac:chgData name="Lavonne Smith" userId="59754ff0-46dd-450e-bbdc-528d5e6fd33d" providerId="ADAL" clId="{5CC31597-83C5-450B-B40F-5A32FC0AF4EA}" dt="2021-05-06T19:31:52.389" v="545" actId="26606"/>
          <ac:spMkLst>
            <pc:docMk/>
            <pc:sldMk cId="2819045552" sldId="287"/>
            <ac:spMk id="34" creationId="{E3E51905-F374-4E1A-97CF-B741584B74D5}"/>
          </ac:spMkLst>
        </pc:spChg>
        <pc:spChg chg="add del">
          <ac:chgData name="Lavonne Smith" userId="59754ff0-46dd-450e-bbdc-528d5e6fd33d" providerId="ADAL" clId="{5CC31597-83C5-450B-B40F-5A32FC0AF4EA}" dt="2021-05-06T19:32:27.753" v="551" actId="26606"/>
          <ac:spMkLst>
            <pc:docMk/>
            <pc:sldMk cId="2819045552" sldId="287"/>
            <ac:spMk id="43" creationId="{826B4A43-2A34-4B22-882C-D7552FA9C7DB}"/>
          </ac:spMkLst>
        </pc:spChg>
        <pc:spChg chg="add del">
          <ac:chgData name="Lavonne Smith" userId="59754ff0-46dd-450e-bbdc-528d5e6fd33d" providerId="ADAL" clId="{5CC31597-83C5-450B-B40F-5A32FC0AF4EA}" dt="2021-05-06T19:32:27.753" v="551" actId="26606"/>
          <ac:spMkLst>
            <pc:docMk/>
            <pc:sldMk cId="2819045552" sldId="287"/>
            <ac:spMk id="45" creationId="{A5271697-90F1-4A23-8EF2-0179F2EAFACB}"/>
          </ac:spMkLst>
        </pc:spChg>
        <pc:spChg chg="add del">
          <ac:chgData name="Lavonne Smith" userId="59754ff0-46dd-450e-bbdc-528d5e6fd33d" providerId="ADAL" clId="{5CC31597-83C5-450B-B40F-5A32FC0AF4EA}" dt="2021-05-06T19:32:27.753" v="551" actId="26606"/>
          <ac:spMkLst>
            <pc:docMk/>
            <pc:sldMk cId="2819045552" sldId="287"/>
            <ac:spMk id="47" creationId="{D9F5512A-48E1-4C07-B75E-3CCC517B6804}"/>
          </ac:spMkLst>
        </pc:spChg>
        <pc:spChg chg="add del">
          <ac:chgData name="Lavonne Smith" userId="59754ff0-46dd-450e-bbdc-528d5e6fd33d" providerId="ADAL" clId="{5CC31597-83C5-450B-B40F-5A32FC0AF4EA}" dt="2021-05-06T19:32:27.753" v="551" actId="26606"/>
          <ac:spMkLst>
            <pc:docMk/>
            <pc:sldMk cId="2819045552" sldId="287"/>
            <ac:spMk id="49" creationId="{B429BAE5-B200-4FC0-BBC1-8D7C57D1D9F4}"/>
          </ac:spMkLst>
        </pc:spChg>
        <pc:spChg chg="add">
          <ac:chgData name="Lavonne Smith" userId="59754ff0-46dd-450e-bbdc-528d5e6fd33d" providerId="ADAL" clId="{5CC31597-83C5-450B-B40F-5A32FC0AF4EA}" dt="2021-05-06T19:32:27.753" v="551" actId="26606"/>
          <ac:spMkLst>
            <pc:docMk/>
            <pc:sldMk cId="2819045552" sldId="287"/>
            <ac:spMk id="76" creationId="{D55CD764-972B-4CA5-A885-53E55C63E174}"/>
          </ac:spMkLst>
        </pc:spChg>
        <pc:spChg chg="add">
          <ac:chgData name="Lavonne Smith" userId="59754ff0-46dd-450e-bbdc-528d5e6fd33d" providerId="ADAL" clId="{5CC31597-83C5-450B-B40F-5A32FC0AF4EA}" dt="2021-05-06T19:32:27.753" v="551" actId="26606"/>
          <ac:spMkLst>
            <pc:docMk/>
            <pc:sldMk cId="2819045552" sldId="287"/>
            <ac:spMk id="100" creationId="{34165AB3-7006-4430-BCE3-25476BE13322}"/>
          </ac:spMkLst>
        </pc:spChg>
        <pc:spChg chg="add">
          <ac:chgData name="Lavonne Smith" userId="59754ff0-46dd-450e-bbdc-528d5e6fd33d" providerId="ADAL" clId="{5CC31597-83C5-450B-B40F-5A32FC0AF4EA}" dt="2021-05-06T19:32:27.753" v="551" actId="26606"/>
          <ac:spMkLst>
            <pc:docMk/>
            <pc:sldMk cId="2819045552" sldId="287"/>
            <ac:spMk id="102" creationId="{E3E51905-F374-4E1A-97CF-B741584B74D5}"/>
          </ac:spMkLst>
        </pc:spChg>
        <pc:grpChg chg="add del">
          <ac:chgData name="Lavonne Smith" userId="59754ff0-46dd-450e-bbdc-528d5e6fd33d" providerId="ADAL" clId="{5CC31597-83C5-450B-B40F-5A32FC0AF4EA}" dt="2021-05-06T19:31:52.389" v="545" actId="26606"/>
          <ac:grpSpMkLst>
            <pc:docMk/>
            <pc:sldMk cId="2819045552" sldId="287"/>
            <ac:grpSpMk id="10" creationId="{BEB2E44E-30A6-416E-A45D-B1E328629559}"/>
          </ac:grpSpMkLst>
        </pc:grpChg>
        <pc:grpChg chg="add del">
          <ac:chgData name="Lavonne Smith" userId="59754ff0-46dd-450e-bbdc-528d5e6fd33d" providerId="ADAL" clId="{5CC31597-83C5-450B-B40F-5A32FC0AF4EA}" dt="2021-05-06T19:32:27.753" v="551" actId="26606"/>
          <ac:grpSpMkLst>
            <pc:docMk/>
            <pc:sldMk cId="2819045552" sldId="287"/>
            <ac:grpSpMk id="51" creationId="{A9644633-5AE1-44D6-8F5F-6376DDA130CD}"/>
          </ac:grpSpMkLst>
        </pc:grpChg>
        <pc:grpChg chg="add">
          <ac:chgData name="Lavonne Smith" userId="59754ff0-46dd-450e-bbdc-528d5e6fd33d" providerId="ADAL" clId="{5CC31597-83C5-450B-B40F-5A32FC0AF4EA}" dt="2021-05-06T19:32:27.753" v="551" actId="26606"/>
          <ac:grpSpMkLst>
            <pc:docMk/>
            <pc:sldMk cId="2819045552" sldId="287"/>
            <ac:grpSpMk id="78" creationId="{BEB2E44E-30A6-416E-A45D-B1E328629559}"/>
          </ac:grpSpMkLst>
        </pc:grpChg>
        <pc:picChg chg="mod ord">
          <ac:chgData name="Lavonne Smith" userId="59754ff0-46dd-450e-bbdc-528d5e6fd33d" providerId="ADAL" clId="{5CC31597-83C5-450B-B40F-5A32FC0AF4EA}" dt="2021-05-06T19:32:35.881" v="554" actId="14100"/>
          <ac:picMkLst>
            <pc:docMk/>
            <pc:sldMk cId="2819045552" sldId="287"/>
            <ac:picMk id="2" creationId="{12466EE5-D6DB-46FE-AEE2-23474A633BAF}"/>
          </ac:picMkLst>
        </pc:picChg>
        <pc:picChg chg="mod">
          <ac:chgData name="Lavonne Smith" userId="59754ff0-46dd-450e-bbdc-528d5e6fd33d" providerId="ADAL" clId="{5CC31597-83C5-450B-B40F-5A32FC0AF4EA}" dt="2021-05-07T20:46:43.238" v="974" actId="14100"/>
          <ac:picMkLst>
            <pc:docMk/>
            <pc:sldMk cId="2819045552" sldId="287"/>
            <ac:picMk id="4" creationId="{6B69F854-4255-423D-8F58-37B9D7296A77}"/>
          </ac:picMkLst>
        </pc:picChg>
        <pc:cxnChg chg="add del">
          <ac:chgData name="Lavonne Smith" userId="59754ff0-46dd-450e-bbdc-528d5e6fd33d" providerId="ADAL" clId="{5CC31597-83C5-450B-B40F-5A32FC0AF4EA}" dt="2021-05-07T20:32:08.236" v="856" actId="26606"/>
          <ac:cxnSpMkLst>
            <pc:docMk/>
            <pc:sldMk cId="2819045552" sldId="287"/>
            <ac:cxnSpMk id="14" creationId="{BCDAEC91-5BCE-4B55-9CC0-43EF94CB734B}"/>
          </ac:cxnSpMkLst>
        </pc:cxnChg>
      </pc:sldChg>
      <pc:sldChg chg="addSp delSp modSp mod setBg addAnim delAnim setClrOvrMap">
        <pc:chgData name="Lavonne Smith" userId="59754ff0-46dd-450e-bbdc-528d5e6fd33d" providerId="ADAL" clId="{5CC31597-83C5-450B-B40F-5A32FC0AF4EA}" dt="2021-05-07T20:51:32.119" v="992" actId="26606"/>
        <pc:sldMkLst>
          <pc:docMk/>
          <pc:sldMk cId="2410506109" sldId="288"/>
        </pc:sldMkLst>
        <pc:spChg chg="mod">
          <ac:chgData name="Lavonne Smith" userId="59754ff0-46dd-450e-bbdc-528d5e6fd33d" providerId="ADAL" clId="{5CC31597-83C5-450B-B40F-5A32FC0AF4EA}" dt="2021-05-07T20:51:32.119" v="992" actId="26606"/>
          <ac:spMkLst>
            <pc:docMk/>
            <pc:sldMk cId="2410506109" sldId="288"/>
            <ac:spMk id="2" creationId="{D94927DE-E337-435D-BFA8-012FB839A8DE}"/>
          </ac:spMkLst>
        </pc:spChg>
        <pc:spChg chg="add del">
          <ac:chgData name="Lavonne Smith" userId="59754ff0-46dd-450e-bbdc-528d5e6fd33d" providerId="ADAL" clId="{5CC31597-83C5-450B-B40F-5A32FC0AF4EA}" dt="2021-05-06T19:49:20.459" v="629" actId="26606"/>
          <ac:spMkLst>
            <pc:docMk/>
            <pc:sldMk cId="2410506109" sldId="288"/>
            <ac:spMk id="7" creationId="{FFD48BC7-DC40-47DE-87EE-9F4B6ECB9ABB}"/>
          </ac:spMkLst>
        </pc:spChg>
        <pc:spChg chg="add del">
          <ac:chgData name="Lavonne Smith" userId="59754ff0-46dd-450e-bbdc-528d5e6fd33d" providerId="ADAL" clId="{5CC31597-83C5-450B-B40F-5A32FC0AF4EA}" dt="2021-05-06T19:49:09.116" v="626" actId="26606"/>
          <ac:spMkLst>
            <pc:docMk/>
            <pc:sldMk cId="2410506109" sldId="288"/>
            <ac:spMk id="8" creationId="{0671A8AE-40A1-4631-A6B8-581AFF065482}"/>
          </ac:spMkLst>
        </pc:spChg>
        <pc:spChg chg="add del">
          <ac:chgData name="Lavonne Smith" userId="59754ff0-46dd-450e-bbdc-528d5e6fd33d" providerId="ADAL" clId="{5CC31597-83C5-450B-B40F-5A32FC0AF4EA}" dt="2021-05-06T19:49:20.459" v="629" actId="26606"/>
          <ac:spMkLst>
            <pc:docMk/>
            <pc:sldMk cId="2410506109" sldId="288"/>
            <ac:spMk id="9" creationId="{E502BBC7-2C76-46F3-BC24-5985BC13DB88}"/>
          </ac:spMkLst>
        </pc:spChg>
        <pc:spChg chg="add del">
          <ac:chgData name="Lavonne Smith" userId="59754ff0-46dd-450e-bbdc-528d5e6fd33d" providerId="ADAL" clId="{5CC31597-83C5-450B-B40F-5A32FC0AF4EA}" dt="2021-05-06T19:49:09.116" v="626" actId="26606"/>
          <ac:spMkLst>
            <pc:docMk/>
            <pc:sldMk cId="2410506109" sldId="288"/>
            <ac:spMk id="10" creationId="{AB58EF07-17C2-48CF-ABB0-EEF1F17CB8F0}"/>
          </ac:spMkLst>
        </pc:spChg>
        <pc:spChg chg="add del">
          <ac:chgData name="Lavonne Smith" userId="59754ff0-46dd-450e-bbdc-528d5e6fd33d" providerId="ADAL" clId="{5CC31597-83C5-450B-B40F-5A32FC0AF4EA}" dt="2021-05-06T19:49:20.459" v="629" actId="26606"/>
          <ac:spMkLst>
            <pc:docMk/>
            <pc:sldMk cId="2410506109" sldId="288"/>
            <ac:spMk id="11" creationId="{C7F28D52-2A5F-4D23-81AE-7CB8B591C7AF}"/>
          </ac:spMkLst>
        </pc:spChg>
        <pc:spChg chg="add del">
          <ac:chgData name="Lavonne Smith" userId="59754ff0-46dd-450e-bbdc-528d5e6fd33d" providerId="ADAL" clId="{5CC31597-83C5-450B-B40F-5A32FC0AF4EA}" dt="2021-05-06T19:49:09.116" v="626" actId="26606"/>
          <ac:spMkLst>
            <pc:docMk/>
            <pc:sldMk cId="2410506109" sldId="288"/>
            <ac:spMk id="12" creationId="{AF2F604E-43BE-4DC3-B983-E071523364F8}"/>
          </ac:spMkLst>
        </pc:spChg>
        <pc:spChg chg="add del">
          <ac:chgData name="Lavonne Smith" userId="59754ff0-46dd-450e-bbdc-528d5e6fd33d" providerId="ADAL" clId="{5CC31597-83C5-450B-B40F-5A32FC0AF4EA}" dt="2021-05-06T19:49:20.459" v="629" actId="26606"/>
          <ac:spMkLst>
            <pc:docMk/>
            <pc:sldMk cId="2410506109" sldId="288"/>
            <ac:spMk id="13" creationId="{3629484E-3792-4B3D-89AD-7C8A1ED0E0D4}"/>
          </ac:spMkLst>
        </pc:spChg>
        <pc:spChg chg="add del">
          <ac:chgData name="Lavonne Smith" userId="59754ff0-46dd-450e-bbdc-528d5e6fd33d" providerId="ADAL" clId="{5CC31597-83C5-450B-B40F-5A32FC0AF4EA}" dt="2021-05-06T19:49:09.116" v="626" actId="26606"/>
          <ac:spMkLst>
            <pc:docMk/>
            <pc:sldMk cId="2410506109" sldId="288"/>
            <ac:spMk id="14" creationId="{08C9B587-E65E-4B52-B37C-ABEBB6E87928}"/>
          </ac:spMkLst>
        </pc:spChg>
        <pc:spChg chg="add del">
          <ac:chgData name="Lavonne Smith" userId="59754ff0-46dd-450e-bbdc-528d5e6fd33d" providerId="ADAL" clId="{5CC31597-83C5-450B-B40F-5A32FC0AF4EA}" dt="2021-05-06T19:49:24.544" v="633" actId="26606"/>
          <ac:spMkLst>
            <pc:docMk/>
            <pc:sldMk cId="2410506109" sldId="288"/>
            <ac:spMk id="15" creationId="{0671A8AE-40A1-4631-A6B8-581AFF065482}"/>
          </ac:spMkLst>
        </pc:spChg>
        <pc:spChg chg="add del">
          <ac:chgData name="Lavonne Smith" userId="59754ff0-46dd-450e-bbdc-528d5e6fd33d" providerId="ADAL" clId="{5CC31597-83C5-450B-B40F-5A32FC0AF4EA}" dt="2021-05-06T19:49:24.544" v="633" actId="26606"/>
          <ac:spMkLst>
            <pc:docMk/>
            <pc:sldMk cId="2410506109" sldId="288"/>
            <ac:spMk id="17" creationId="{AB58EF07-17C2-48CF-ABB0-EEF1F17CB8F0}"/>
          </ac:spMkLst>
        </pc:spChg>
        <pc:spChg chg="add del">
          <ac:chgData name="Lavonne Smith" userId="59754ff0-46dd-450e-bbdc-528d5e6fd33d" providerId="ADAL" clId="{5CC31597-83C5-450B-B40F-5A32FC0AF4EA}" dt="2021-05-06T19:49:24.544" v="633" actId="26606"/>
          <ac:spMkLst>
            <pc:docMk/>
            <pc:sldMk cId="2410506109" sldId="288"/>
            <ac:spMk id="18" creationId="{AF2F604E-43BE-4DC3-B983-E071523364F8}"/>
          </ac:spMkLst>
        </pc:spChg>
        <pc:spChg chg="add del">
          <ac:chgData name="Lavonne Smith" userId="59754ff0-46dd-450e-bbdc-528d5e6fd33d" providerId="ADAL" clId="{5CC31597-83C5-450B-B40F-5A32FC0AF4EA}" dt="2021-05-06T19:49:24.544" v="633" actId="26606"/>
          <ac:spMkLst>
            <pc:docMk/>
            <pc:sldMk cId="2410506109" sldId="288"/>
            <ac:spMk id="19" creationId="{08C9B587-E65E-4B52-B37C-ABEBB6E87928}"/>
          </ac:spMkLst>
        </pc:spChg>
        <pc:spChg chg="add del">
          <ac:chgData name="Lavonne Smith" userId="59754ff0-46dd-450e-bbdc-528d5e6fd33d" providerId="ADAL" clId="{5CC31597-83C5-450B-B40F-5A32FC0AF4EA}" dt="2021-05-06T19:49:27.182" v="636" actId="26606"/>
          <ac:spMkLst>
            <pc:docMk/>
            <pc:sldMk cId="2410506109" sldId="288"/>
            <ac:spMk id="21" creationId="{BAD76F3E-3A97-486B-B402-44400A8B9173}"/>
          </ac:spMkLst>
        </pc:spChg>
        <pc:spChg chg="add del">
          <ac:chgData name="Lavonne Smith" userId="59754ff0-46dd-450e-bbdc-528d5e6fd33d" providerId="ADAL" clId="{5CC31597-83C5-450B-B40F-5A32FC0AF4EA}" dt="2021-05-06T19:49:27.182" v="636" actId="26606"/>
          <ac:spMkLst>
            <pc:docMk/>
            <pc:sldMk cId="2410506109" sldId="288"/>
            <ac:spMk id="22" creationId="{391F6B52-91F4-4AEB-B6DB-29FEBCF28C8B}"/>
          </ac:spMkLst>
        </pc:spChg>
        <pc:spChg chg="add del">
          <ac:chgData name="Lavonne Smith" userId="59754ff0-46dd-450e-bbdc-528d5e6fd33d" providerId="ADAL" clId="{5CC31597-83C5-450B-B40F-5A32FC0AF4EA}" dt="2021-05-06T19:49:27.182" v="636" actId="26606"/>
          <ac:spMkLst>
            <pc:docMk/>
            <pc:sldMk cId="2410506109" sldId="288"/>
            <ac:spMk id="23" creationId="{2CD6F061-7C53-44F4-9794-953DB70A451B}"/>
          </ac:spMkLst>
        </pc:spChg>
        <pc:spChg chg="add del">
          <ac:chgData name="Lavonne Smith" userId="59754ff0-46dd-450e-bbdc-528d5e6fd33d" providerId="ADAL" clId="{5CC31597-83C5-450B-B40F-5A32FC0AF4EA}" dt="2021-05-06T19:49:29.928" v="638" actId="26606"/>
          <ac:spMkLst>
            <pc:docMk/>
            <pc:sldMk cId="2410506109" sldId="288"/>
            <ac:spMk id="25" creationId="{43C48B49-6135-48B6-AC0F-97E5D8D1F03F}"/>
          </ac:spMkLst>
        </pc:spChg>
        <pc:spChg chg="add del">
          <ac:chgData name="Lavonne Smith" userId="59754ff0-46dd-450e-bbdc-528d5e6fd33d" providerId="ADAL" clId="{5CC31597-83C5-450B-B40F-5A32FC0AF4EA}" dt="2021-05-06T19:49:29.928" v="638" actId="26606"/>
          <ac:spMkLst>
            <pc:docMk/>
            <pc:sldMk cId="2410506109" sldId="288"/>
            <ac:spMk id="26" creationId="{9715DAF0-AE1B-46C9-8A6B-DB2AA05AB91D}"/>
          </ac:spMkLst>
        </pc:spChg>
        <pc:spChg chg="add del">
          <ac:chgData name="Lavonne Smith" userId="59754ff0-46dd-450e-bbdc-528d5e6fd33d" providerId="ADAL" clId="{5CC31597-83C5-450B-B40F-5A32FC0AF4EA}" dt="2021-05-06T19:49:29.928" v="638" actId="26606"/>
          <ac:spMkLst>
            <pc:docMk/>
            <pc:sldMk cId="2410506109" sldId="288"/>
            <ac:spMk id="27" creationId="{DC631C0B-6DA6-4E57-8231-CE32B3434A7E}"/>
          </ac:spMkLst>
        </pc:spChg>
        <pc:spChg chg="add del">
          <ac:chgData name="Lavonne Smith" userId="59754ff0-46dd-450e-bbdc-528d5e6fd33d" providerId="ADAL" clId="{5CC31597-83C5-450B-B40F-5A32FC0AF4EA}" dt="2021-05-06T19:49:29.928" v="638" actId="26606"/>
          <ac:spMkLst>
            <pc:docMk/>
            <pc:sldMk cId="2410506109" sldId="288"/>
            <ac:spMk id="28" creationId="{F256AC18-FB41-4977-8B0C-F5082335AB7D}"/>
          </ac:spMkLst>
        </pc:spChg>
        <pc:spChg chg="add del">
          <ac:chgData name="Lavonne Smith" userId="59754ff0-46dd-450e-bbdc-528d5e6fd33d" providerId="ADAL" clId="{5CC31597-83C5-450B-B40F-5A32FC0AF4EA}" dt="2021-05-06T19:49:29.928" v="638" actId="26606"/>
          <ac:spMkLst>
            <pc:docMk/>
            <pc:sldMk cId="2410506109" sldId="288"/>
            <ac:spMk id="29" creationId="{AFF4A713-7B75-4B21-90D7-5AB19547C728}"/>
          </ac:spMkLst>
        </pc:spChg>
        <pc:spChg chg="add del">
          <ac:chgData name="Lavonne Smith" userId="59754ff0-46dd-450e-bbdc-528d5e6fd33d" providerId="ADAL" clId="{5CC31597-83C5-450B-B40F-5A32FC0AF4EA}" dt="2021-05-06T19:49:33.792" v="640" actId="26606"/>
          <ac:spMkLst>
            <pc:docMk/>
            <pc:sldMk cId="2410506109" sldId="288"/>
            <ac:spMk id="31" creationId="{23962611-DFD5-4092-AAFD-559E3DFCE2C9}"/>
          </ac:spMkLst>
        </pc:spChg>
        <pc:spChg chg="add del">
          <ac:chgData name="Lavonne Smith" userId="59754ff0-46dd-450e-bbdc-528d5e6fd33d" providerId="ADAL" clId="{5CC31597-83C5-450B-B40F-5A32FC0AF4EA}" dt="2021-05-06T19:49:36.274" v="642" actId="26606"/>
          <ac:spMkLst>
            <pc:docMk/>
            <pc:sldMk cId="2410506109" sldId="288"/>
            <ac:spMk id="34" creationId="{6F5A5072-7B47-4D32-B52A-4EBBF590B8A5}"/>
          </ac:spMkLst>
        </pc:spChg>
        <pc:spChg chg="add del">
          <ac:chgData name="Lavonne Smith" userId="59754ff0-46dd-450e-bbdc-528d5e6fd33d" providerId="ADAL" clId="{5CC31597-83C5-450B-B40F-5A32FC0AF4EA}" dt="2021-05-06T19:49:36.274" v="642" actId="26606"/>
          <ac:spMkLst>
            <pc:docMk/>
            <pc:sldMk cId="2410506109" sldId="288"/>
            <ac:spMk id="35" creationId="{9715DAF0-AE1B-46C9-8A6B-DB2AA05AB91D}"/>
          </ac:spMkLst>
        </pc:spChg>
        <pc:spChg chg="add del">
          <ac:chgData name="Lavonne Smith" userId="59754ff0-46dd-450e-bbdc-528d5e6fd33d" providerId="ADAL" clId="{5CC31597-83C5-450B-B40F-5A32FC0AF4EA}" dt="2021-05-06T19:49:36.274" v="642" actId="26606"/>
          <ac:spMkLst>
            <pc:docMk/>
            <pc:sldMk cId="2410506109" sldId="288"/>
            <ac:spMk id="36" creationId="{6016219D-510E-4184-9090-6D5578A87BD1}"/>
          </ac:spMkLst>
        </pc:spChg>
        <pc:spChg chg="add del">
          <ac:chgData name="Lavonne Smith" userId="59754ff0-46dd-450e-bbdc-528d5e6fd33d" providerId="ADAL" clId="{5CC31597-83C5-450B-B40F-5A32FC0AF4EA}" dt="2021-05-06T19:49:36.274" v="642" actId="26606"/>
          <ac:spMkLst>
            <pc:docMk/>
            <pc:sldMk cId="2410506109" sldId="288"/>
            <ac:spMk id="37" creationId="{AFF4A713-7B75-4B21-90D7-5AB19547C728}"/>
          </ac:spMkLst>
        </pc:spChg>
        <pc:spChg chg="add del">
          <ac:chgData name="Lavonne Smith" userId="59754ff0-46dd-450e-bbdc-528d5e6fd33d" providerId="ADAL" clId="{5CC31597-83C5-450B-B40F-5A32FC0AF4EA}" dt="2021-05-06T19:49:36.274" v="642" actId="26606"/>
          <ac:spMkLst>
            <pc:docMk/>
            <pc:sldMk cId="2410506109" sldId="288"/>
            <ac:spMk id="38" creationId="{DC631C0B-6DA6-4E57-8231-CE32B3434A7E}"/>
          </ac:spMkLst>
        </pc:spChg>
        <pc:spChg chg="add del">
          <ac:chgData name="Lavonne Smith" userId="59754ff0-46dd-450e-bbdc-528d5e6fd33d" providerId="ADAL" clId="{5CC31597-83C5-450B-B40F-5A32FC0AF4EA}" dt="2021-05-06T19:49:36.274" v="642" actId="26606"/>
          <ac:spMkLst>
            <pc:docMk/>
            <pc:sldMk cId="2410506109" sldId="288"/>
            <ac:spMk id="39" creationId="{C29501E6-A978-4A61-9689-9085AF97A53A}"/>
          </ac:spMkLst>
        </pc:spChg>
        <pc:spChg chg="add del">
          <ac:chgData name="Lavonne Smith" userId="59754ff0-46dd-450e-bbdc-528d5e6fd33d" providerId="ADAL" clId="{5CC31597-83C5-450B-B40F-5A32FC0AF4EA}" dt="2021-05-06T19:49:38.267" v="644" actId="26606"/>
          <ac:spMkLst>
            <pc:docMk/>
            <pc:sldMk cId="2410506109" sldId="288"/>
            <ac:spMk id="42" creationId="{87CC2527-562A-4F69-B487-4371E5B243E7}"/>
          </ac:spMkLst>
        </pc:spChg>
        <pc:spChg chg="add del">
          <ac:chgData name="Lavonne Smith" userId="59754ff0-46dd-450e-bbdc-528d5e6fd33d" providerId="ADAL" clId="{5CC31597-83C5-450B-B40F-5A32FC0AF4EA}" dt="2021-05-06T19:49:40.699" v="646" actId="26606"/>
          <ac:spMkLst>
            <pc:docMk/>
            <pc:sldMk cId="2410506109" sldId="288"/>
            <ac:spMk id="45" creationId="{8C790BE2-4E4F-4AAF-81A2-4A6F4885EBE6}"/>
          </ac:spMkLst>
        </pc:spChg>
        <pc:spChg chg="add del">
          <ac:chgData name="Lavonne Smith" userId="59754ff0-46dd-450e-bbdc-528d5e6fd33d" providerId="ADAL" clId="{5CC31597-83C5-450B-B40F-5A32FC0AF4EA}" dt="2021-05-06T19:49:40.699" v="646" actId="26606"/>
          <ac:spMkLst>
            <pc:docMk/>
            <pc:sldMk cId="2410506109" sldId="288"/>
            <ac:spMk id="46" creationId="{D28B54C3-B57B-472A-B96E-1FCB67093DC2}"/>
          </ac:spMkLst>
        </pc:spChg>
        <pc:spChg chg="add del">
          <ac:chgData name="Lavonne Smith" userId="59754ff0-46dd-450e-bbdc-528d5e6fd33d" providerId="ADAL" clId="{5CC31597-83C5-450B-B40F-5A32FC0AF4EA}" dt="2021-05-06T19:49:40.699" v="646" actId="26606"/>
          <ac:spMkLst>
            <pc:docMk/>
            <pc:sldMk cId="2410506109" sldId="288"/>
            <ac:spMk id="47" creationId="{7DB3C429-F8DA-49B9-AF84-21996FCF78B5}"/>
          </ac:spMkLst>
        </pc:spChg>
        <pc:spChg chg="add del">
          <ac:chgData name="Lavonne Smith" userId="59754ff0-46dd-450e-bbdc-528d5e6fd33d" providerId="ADAL" clId="{5CC31597-83C5-450B-B40F-5A32FC0AF4EA}" dt="2021-05-06T19:49:40.699" v="646" actId="26606"/>
          <ac:spMkLst>
            <pc:docMk/>
            <pc:sldMk cId="2410506109" sldId="288"/>
            <ac:spMk id="48" creationId="{E12088DD-B1AD-40E0-8B86-1D87A2CCD9BE}"/>
          </ac:spMkLst>
        </pc:spChg>
        <pc:spChg chg="add del">
          <ac:chgData name="Lavonne Smith" userId="59754ff0-46dd-450e-bbdc-528d5e6fd33d" providerId="ADAL" clId="{5CC31597-83C5-450B-B40F-5A32FC0AF4EA}" dt="2021-05-06T19:49:40.699" v="646" actId="26606"/>
          <ac:spMkLst>
            <pc:docMk/>
            <pc:sldMk cId="2410506109" sldId="288"/>
            <ac:spMk id="49" creationId="{C4C9F2B0-1044-46EB-8AEB-C3BFFDE6C2CC}"/>
          </ac:spMkLst>
        </pc:spChg>
        <pc:spChg chg="add del">
          <ac:chgData name="Lavonne Smith" userId="59754ff0-46dd-450e-bbdc-528d5e6fd33d" providerId="ADAL" clId="{5CC31597-83C5-450B-B40F-5A32FC0AF4EA}" dt="2021-05-06T19:49:40.699" v="646" actId="26606"/>
          <ac:spMkLst>
            <pc:docMk/>
            <pc:sldMk cId="2410506109" sldId="288"/>
            <ac:spMk id="50" creationId="{0C395952-4E26-45A2-8756-2ADFD6E53C6E}"/>
          </ac:spMkLst>
        </pc:spChg>
        <pc:spChg chg="add del">
          <ac:chgData name="Lavonne Smith" userId="59754ff0-46dd-450e-bbdc-528d5e6fd33d" providerId="ADAL" clId="{5CC31597-83C5-450B-B40F-5A32FC0AF4EA}" dt="2021-05-06T19:49:40.699" v="646" actId="26606"/>
          <ac:spMkLst>
            <pc:docMk/>
            <pc:sldMk cId="2410506109" sldId="288"/>
            <ac:spMk id="51" creationId="{4734BADF-9461-4621-B112-2D7BABEA7DD0}"/>
          </ac:spMkLst>
        </pc:spChg>
        <pc:spChg chg="add del">
          <ac:chgData name="Lavonne Smith" userId="59754ff0-46dd-450e-bbdc-528d5e6fd33d" providerId="ADAL" clId="{5CC31597-83C5-450B-B40F-5A32FC0AF4EA}" dt="2021-05-06T19:49:44.451" v="649" actId="26606"/>
          <ac:spMkLst>
            <pc:docMk/>
            <pc:sldMk cId="2410506109" sldId="288"/>
            <ac:spMk id="53" creationId="{FFD48BC7-DC40-47DE-87EE-9F4B6ECB9ABB}"/>
          </ac:spMkLst>
        </pc:spChg>
        <pc:spChg chg="add del">
          <ac:chgData name="Lavonne Smith" userId="59754ff0-46dd-450e-bbdc-528d5e6fd33d" providerId="ADAL" clId="{5CC31597-83C5-450B-B40F-5A32FC0AF4EA}" dt="2021-05-06T19:49:44.451" v="649" actId="26606"/>
          <ac:spMkLst>
            <pc:docMk/>
            <pc:sldMk cId="2410506109" sldId="288"/>
            <ac:spMk id="54" creationId="{E502BBC7-2C76-46F3-BC24-5985BC13DB88}"/>
          </ac:spMkLst>
        </pc:spChg>
        <pc:spChg chg="add del">
          <ac:chgData name="Lavonne Smith" userId="59754ff0-46dd-450e-bbdc-528d5e6fd33d" providerId="ADAL" clId="{5CC31597-83C5-450B-B40F-5A32FC0AF4EA}" dt="2021-05-06T19:49:44.451" v="649" actId="26606"/>
          <ac:spMkLst>
            <pc:docMk/>
            <pc:sldMk cId="2410506109" sldId="288"/>
            <ac:spMk id="55" creationId="{C7F28D52-2A5F-4D23-81AE-7CB8B591C7AF}"/>
          </ac:spMkLst>
        </pc:spChg>
        <pc:spChg chg="add del">
          <ac:chgData name="Lavonne Smith" userId="59754ff0-46dd-450e-bbdc-528d5e6fd33d" providerId="ADAL" clId="{5CC31597-83C5-450B-B40F-5A32FC0AF4EA}" dt="2021-05-06T19:49:44.451" v="649" actId="26606"/>
          <ac:spMkLst>
            <pc:docMk/>
            <pc:sldMk cId="2410506109" sldId="288"/>
            <ac:spMk id="56" creationId="{3629484E-3792-4B3D-89AD-7C8A1ED0E0D4}"/>
          </ac:spMkLst>
        </pc:spChg>
        <pc:spChg chg="add del">
          <ac:chgData name="Lavonne Smith" userId="59754ff0-46dd-450e-bbdc-528d5e6fd33d" providerId="ADAL" clId="{5CC31597-83C5-450B-B40F-5A32FC0AF4EA}" dt="2021-05-06T19:50:06.238" v="651" actId="26606"/>
          <ac:spMkLst>
            <pc:docMk/>
            <pc:sldMk cId="2410506109" sldId="288"/>
            <ac:spMk id="58" creationId="{B35D3C1D-A6AE-4FCA-BB76-A4748CE5DE55}"/>
          </ac:spMkLst>
        </pc:spChg>
        <pc:spChg chg="add del">
          <ac:chgData name="Lavonne Smith" userId="59754ff0-46dd-450e-bbdc-528d5e6fd33d" providerId="ADAL" clId="{5CC31597-83C5-450B-B40F-5A32FC0AF4EA}" dt="2021-05-06T19:50:06.238" v="651" actId="26606"/>
          <ac:spMkLst>
            <pc:docMk/>
            <pc:sldMk cId="2410506109" sldId="288"/>
            <ac:spMk id="59" creationId="{6D5BF818-2283-4CC9-A120-9225CEDFA6D2}"/>
          </ac:spMkLst>
        </pc:spChg>
        <pc:spChg chg="add del">
          <ac:chgData name="Lavonne Smith" userId="59754ff0-46dd-450e-bbdc-528d5e6fd33d" providerId="ADAL" clId="{5CC31597-83C5-450B-B40F-5A32FC0AF4EA}" dt="2021-05-06T19:50:06.238" v="651" actId="26606"/>
          <ac:spMkLst>
            <pc:docMk/>
            <pc:sldMk cId="2410506109" sldId="288"/>
            <ac:spMk id="60" creationId="{063A42EF-20CC-4BCC-9D0B-222CF3AAE8C9}"/>
          </ac:spMkLst>
        </pc:spChg>
        <pc:spChg chg="add del">
          <ac:chgData name="Lavonne Smith" userId="59754ff0-46dd-450e-bbdc-528d5e6fd33d" providerId="ADAL" clId="{5CC31597-83C5-450B-B40F-5A32FC0AF4EA}" dt="2021-05-06T19:50:16.151" v="654" actId="26606"/>
          <ac:spMkLst>
            <pc:docMk/>
            <pc:sldMk cId="2410506109" sldId="288"/>
            <ac:spMk id="62" creationId="{FFD48BC7-DC40-47DE-87EE-9F4B6ECB9ABB}"/>
          </ac:spMkLst>
        </pc:spChg>
        <pc:spChg chg="add del">
          <ac:chgData name="Lavonne Smith" userId="59754ff0-46dd-450e-bbdc-528d5e6fd33d" providerId="ADAL" clId="{5CC31597-83C5-450B-B40F-5A32FC0AF4EA}" dt="2021-05-06T19:50:16.151" v="654" actId="26606"/>
          <ac:spMkLst>
            <pc:docMk/>
            <pc:sldMk cId="2410506109" sldId="288"/>
            <ac:spMk id="63" creationId="{E502BBC7-2C76-46F3-BC24-5985BC13DB88}"/>
          </ac:spMkLst>
        </pc:spChg>
        <pc:spChg chg="add del">
          <ac:chgData name="Lavonne Smith" userId="59754ff0-46dd-450e-bbdc-528d5e6fd33d" providerId="ADAL" clId="{5CC31597-83C5-450B-B40F-5A32FC0AF4EA}" dt="2021-05-06T19:50:16.151" v="654" actId="26606"/>
          <ac:spMkLst>
            <pc:docMk/>
            <pc:sldMk cId="2410506109" sldId="288"/>
            <ac:spMk id="64" creationId="{C7F28D52-2A5F-4D23-81AE-7CB8B591C7AF}"/>
          </ac:spMkLst>
        </pc:spChg>
        <pc:spChg chg="add del">
          <ac:chgData name="Lavonne Smith" userId="59754ff0-46dd-450e-bbdc-528d5e6fd33d" providerId="ADAL" clId="{5CC31597-83C5-450B-B40F-5A32FC0AF4EA}" dt="2021-05-06T19:50:16.151" v="654" actId="26606"/>
          <ac:spMkLst>
            <pc:docMk/>
            <pc:sldMk cId="2410506109" sldId="288"/>
            <ac:spMk id="65" creationId="{3629484E-3792-4B3D-89AD-7C8A1ED0E0D4}"/>
          </ac:spMkLst>
        </pc:spChg>
        <pc:spChg chg="add del">
          <ac:chgData name="Lavonne Smith" userId="59754ff0-46dd-450e-bbdc-528d5e6fd33d" providerId="ADAL" clId="{5CC31597-83C5-450B-B40F-5A32FC0AF4EA}" dt="2021-05-06T19:50:21.375" v="656" actId="26606"/>
          <ac:spMkLst>
            <pc:docMk/>
            <pc:sldMk cId="2410506109" sldId="288"/>
            <ac:spMk id="67" creationId="{43C48B49-6135-48B6-AC0F-97E5D8D1F03F}"/>
          </ac:spMkLst>
        </pc:spChg>
        <pc:spChg chg="add del">
          <ac:chgData name="Lavonne Smith" userId="59754ff0-46dd-450e-bbdc-528d5e6fd33d" providerId="ADAL" clId="{5CC31597-83C5-450B-B40F-5A32FC0AF4EA}" dt="2021-05-06T19:50:21.375" v="656" actId="26606"/>
          <ac:spMkLst>
            <pc:docMk/>
            <pc:sldMk cId="2410506109" sldId="288"/>
            <ac:spMk id="68" creationId="{9715DAF0-AE1B-46C9-8A6B-DB2AA05AB91D}"/>
          </ac:spMkLst>
        </pc:spChg>
        <pc:spChg chg="add del">
          <ac:chgData name="Lavonne Smith" userId="59754ff0-46dd-450e-bbdc-528d5e6fd33d" providerId="ADAL" clId="{5CC31597-83C5-450B-B40F-5A32FC0AF4EA}" dt="2021-05-06T19:50:21.375" v="656" actId="26606"/>
          <ac:spMkLst>
            <pc:docMk/>
            <pc:sldMk cId="2410506109" sldId="288"/>
            <ac:spMk id="69" creationId="{DC631C0B-6DA6-4E57-8231-CE32B3434A7E}"/>
          </ac:spMkLst>
        </pc:spChg>
        <pc:spChg chg="add del">
          <ac:chgData name="Lavonne Smith" userId="59754ff0-46dd-450e-bbdc-528d5e6fd33d" providerId="ADAL" clId="{5CC31597-83C5-450B-B40F-5A32FC0AF4EA}" dt="2021-05-06T19:50:21.375" v="656" actId="26606"/>
          <ac:spMkLst>
            <pc:docMk/>
            <pc:sldMk cId="2410506109" sldId="288"/>
            <ac:spMk id="70" creationId="{F256AC18-FB41-4977-8B0C-F5082335AB7D}"/>
          </ac:spMkLst>
        </pc:spChg>
        <pc:spChg chg="add del">
          <ac:chgData name="Lavonne Smith" userId="59754ff0-46dd-450e-bbdc-528d5e6fd33d" providerId="ADAL" clId="{5CC31597-83C5-450B-B40F-5A32FC0AF4EA}" dt="2021-05-06T19:50:21.375" v="656" actId="26606"/>
          <ac:spMkLst>
            <pc:docMk/>
            <pc:sldMk cId="2410506109" sldId="288"/>
            <ac:spMk id="71" creationId="{AFF4A713-7B75-4B21-90D7-5AB19547C728}"/>
          </ac:spMkLst>
        </pc:spChg>
        <pc:spChg chg="add del">
          <ac:chgData name="Lavonne Smith" userId="59754ff0-46dd-450e-bbdc-528d5e6fd33d" providerId="ADAL" clId="{5CC31597-83C5-450B-B40F-5A32FC0AF4EA}" dt="2021-05-06T19:51:02.530" v="665" actId="26606"/>
          <ac:spMkLst>
            <pc:docMk/>
            <pc:sldMk cId="2410506109" sldId="288"/>
            <ac:spMk id="73" creationId="{FFD48BC7-DC40-47DE-87EE-9F4B6ECB9ABB}"/>
          </ac:spMkLst>
        </pc:spChg>
        <pc:spChg chg="add del">
          <ac:chgData name="Lavonne Smith" userId="59754ff0-46dd-450e-bbdc-528d5e6fd33d" providerId="ADAL" clId="{5CC31597-83C5-450B-B40F-5A32FC0AF4EA}" dt="2021-05-06T19:51:02.530" v="665" actId="26606"/>
          <ac:spMkLst>
            <pc:docMk/>
            <pc:sldMk cId="2410506109" sldId="288"/>
            <ac:spMk id="74" creationId="{E502BBC7-2C76-46F3-BC24-5985BC13DB88}"/>
          </ac:spMkLst>
        </pc:spChg>
        <pc:spChg chg="add del">
          <ac:chgData name="Lavonne Smith" userId="59754ff0-46dd-450e-bbdc-528d5e6fd33d" providerId="ADAL" clId="{5CC31597-83C5-450B-B40F-5A32FC0AF4EA}" dt="2021-05-06T19:51:02.530" v="665" actId="26606"/>
          <ac:spMkLst>
            <pc:docMk/>
            <pc:sldMk cId="2410506109" sldId="288"/>
            <ac:spMk id="75" creationId="{C7F28D52-2A5F-4D23-81AE-7CB8B591C7AF}"/>
          </ac:spMkLst>
        </pc:spChg>
        <pc:spChg chg="add del">
          <ac:chgData name="Lavonne Smith" userId="59754ff0-46dd-450e-bbdc-528d5e6fd33d" providerId="ADAL" clId="{5CC31597-83C5-450B-B40F-5A32FC0AF4EA}" dt="2021-05-06T19:51:02.530" v="665" actId="26606"/>
          <ac:spMkLst>
            <pc:docMk/>
            <pc:sldMk cId="2410506109" sldId="288"/>
            <ac:spMk id="76" creationId="{3629484E-3792-4B3D-89AD-7C8A1ED0E0D4}"/>
          </ac:spMkLst>
        </pc:spChg>
        <pc:spChg chg="add del">
          <ac:chgData name="Lavonne Smith" userId="59754ff0-46dd-450e-bbdc-528d5e6fd33d" providerId="ADAL" clId="{5CC31597-83C5-450B-B40F-5A32FC0AF4EA}" dt="2021-05-07T20:51:32.119" v="992" actId="26606"/>
          <ac:spMkLst>
            <pc:docMk/>
            <pc:sldMk cId="2410506109" sldId="288"/>
            <ac:spMk id="81" creationId="{FFD48BC7-DC40-47DE-87EE-9F4B6ECB9ABB}"/>
          </ac:spMkLst>
        </pc:spChg>
        <pc:spChg chg="add del">
          <ac:chgData name="Lavonne Smith" userId="59754ff0-46dd-450e-bbdc-528d5e6fd33d" providerId="ADAL" clId="{5CC31597-83C5-450B-B40F-5A32FC0AF4EA}" dt="2021-05-06T19:50:54.813" v="660" actId="26606"/>
          <ac:spMkLst>
            <pc:docMk/>
            <pc:sldMk cId="2410506109" sldId="288"/>
            <ac:spMk id="82" creationId="{6CCA5F87-1D1E-45CB-8D83-FC7EEFAD9935}"/>
          </ac:spMkLst>
        </pc:spChg>
        <pc:spChg chg="add del">
          <ac:chgData name="Lavonne Smith" userId="59754ff0-46dd-450e-bbdc-528d5e6fd33d" providerId="ADAL" clId="{5CC31597-83C5-450B-B40F-5A32FC0AF4EA}" dt="2021-05-07T20:51:32.119" v="992" actId="26606"/>
          <ac:spMkLst>
            <pc:docMk/>
            <pc:sldMk cId="2410506109" sldId="288"/>
            <ac:spMk id="83" creationId="{E502BBC7-2C76-46F3-BC24-5985BC13DB88}"/>
          </ac:spMkLst>
        </pc:spChg>
        <pc:spChg chg="add del">
          <ac:chgData name="Lavonne Smith" userId="59754ff0-46dd-450e-bbdc-528d5e6fd33d" providerId="ADAL" clId="{5CC31597-83C5-450B-B40F-5A32FC0AF4EA}" dt="2021-05-06T19:50:54.813" v="660" actId="26606"/>
          <ac:spMkLst>
            <pc:docMk/>
            <pc:sldMk cId="2410506109" sldId="288"/>
            <ac:spMk id="84" creationId="{7CCFC2C6-6238-4A2F-93DE-2ADF74AF635E}"/>
          </ac:spMkLst>
        </pc:spChg>
        <pc:spChg chg="add del">
          <ac:chgData name="Lavonne Smith" userId="59754ff0-46dd-450e-bbdc-528d5e6fd33d" providerId="ADAL" clId="{5CC31597-83C5-450B-B40F-5A32FC0AF4EA}" dt="2021-05-07T20:51:32.119" v="992" actId="26606"/>
          <ac:spMkLst>
            <pc:docMk/>
            <pc:sldMk cId="2410506109" sldId="288"/>
            <ac:spMk id="85" creationId="{C7F28D52-2A5F-4D23-81AE-7CB8B591C7AF}"/>
          </ac:spMkLst>
        </pc:spChg>
        <pc:spChg chg="add del">
          <ac:chgData name="Lavonne Smith" userId="59754ff0-46dd-450e-bbdc-528d5e6fd33d" providerId="ADAL" clId="{5CC31597-83C5-450B-B40F-5A32FC0AF4EA}" dt="2021-05-06T19:50:54.813" v="660" actId="26606"/>
          <ac:spMkLst>
            <pc:docMk/>
            <pc:sldMk cId="2410506109" sldId="288"/>
            <ac:spMk id="86" creationId="{AF2F604E-43BE-4DC3-B983-E071523364F8}"/>
          </ac:spMkLst>
        </pc:spChg>
        <pc:spChg chg="add del">
          <ac:chgData name="Lavonne Smith" userId="59754ff0-46dd-450e-bbdc-528d5e6fd33d" providerId="ADAL" clId="{5CC31597-83C5-450B-B40F-5A32FC0AF4EA}" dt="2021-05-07T20:51:32.119" v="992" actId="26606"/>
          <ac:spMkLst>
            <pc:docMk/>
            <pc:sldMk cId="2410506109" sldId="288"/>
            <ac:spMk id="87" creationId="{3629484E-3792-4B3D-89AD-7C8A1ED0E0D4}"/>
          </ac:spMkLst>
        </pc:spChg>
        <pc:spChg chg="add del">
          <ac:chgData name="Lavonne Smith" userId="59754ff0-46dd-450e-bbdc-528d5e6fd33d" providerId="ADAL" clId="{5CC31597-83C5-450B-B40F-5A32FC0AF4EA}" dt="2021-05-06T19:50:54.813" v="660" actId="26606"/>
          <ac:spMkLst>
            <pc:docMk/>
            <pc:sldMk cId="2410506109" sldId="288"/>
            <ac:spMk id="88" creationId="{08C9B587-E65E-4B52-B37C-ABEBB6E87928}"/>
          </ac:spMkLst>
        </pc:spChg>
        <pc:spChg chg="add del">
          <ac:chgData name="Lavonne Smith" userId="59754ff0-46dd-450e-bbdc-528d5e6fd33d" providerId="ADAL" clId="{5CC31597-83C5-450B-B40F-5A32FC0AF4EA}" dt="2021-05-06T19:50:58.428" v="662" actId="26606"/>
          <ac:spMkLst>
            <pc:docMk/>
            <pc:sldMk cId="2410506109" sldId="288"/>
            <ac:spMk id="90" creationId="{0AB225BA-7412-4605-8E8D-5AED2BF56A11}"/>
          </ac:spMkLst>
        </pc:spChg>
        <pc:spChg chg="add del">
          <ac:chgData name="Lavonne Smith" userId="59754ff0-46dd-450e-bbdc-528d5e6fd33d" providerId="ADAL" clId="{5CC31597-83C5-450B-B40F-5A32FC0AF4EA}" dt="2021-05-06T19:50:58.428" v="662" actId="26606"/>
          <ac:spMkLst>
            <pc:docMk/>
            <pc:sldMk cId="2410506109" sldId="288"/>
            <ac:spMk id="92" creationId="{604BB9CD-970D-4FE5-B4E3-D651735BF4FE}"/>
          </ac:spMkLst>
        </pc:spChg>
        <pc:spChg chg="add del">
          <ac:chgData name="Lavonne Smith" userId="59754ff0-46dd-450e-bbdc-528d5e6fd33d" providerId="ADAL" clId="{5CC31597-83C5-450B-B40F-5A32FC0AF4EA}" dt="2021-05-06T19:50:58.428" v="662" actId="26606"/>
          <ac:spMkLst>
            <pc:docMk/>
            <pc:sldMk cId="2410506109" sldId="288"/>
            <ac:spMk id="93" creationId="{5E0D6276-8D53-4DDA-A15A-90E0831F6D61}"/>
          </ac:spMkLst>
        </pc:spChg>
        <pc:spChg chg="add del">
          <ac:chgData name="Lavonne Smith" userId="59754ff0-46dd-450e-bbdc-528d5e6fd33d" providerId="ADAL" clId="{5CC31597-83C5-450B-B40F-5A32FC0AF4EA}" dt="2021-05-06T19:50:58.428" v="662" actId="26606"/>
          <ac:spMkLst>
            <pc:docMk/>
            <pc:sldMk cId="2410506109" sldId="288"/>
            <ac:spMk id="94" creationId="{00C150C7-96FB-4EB9-BDF9-212535A6089F}"/>
          </ac:spMkLst>
        </pc:spChg>
        <pc:spChg chg="add del">
          <ac:chgData name="Lavonne Smith" userId="59754ff0-46dd-450e-bbdc-528d5e6fd33d" providerId="ADAL" clId="{5CC31597-83C5-450B-B40F-5A32FC0AF4EA}" dt="2021-05-07T20:51:26.490" v="991" actId="26606"/>
          <ac:spMkLst>
            <pc:docMk/>
            <pc:sldMk cId="2410506109" sldId="288"/>
            <ac:spMk id="95" creationId="{007891EC-4501-44ED-A8C8-B11B6DB767AB}"/>
          </ac:spMkLst>
        </pc:spChg>
        <pc:spChg chg="add del">
          <ac:chgData name="Lavonne Smith" userId="59754ff0-46dd-450e-bbdc-528d5e6fd33d" providerId="ADAL" clId="{5CC31597-83C5-450B-B40F-5A32FC0AF4EA}" dt="2021-05-06T19:51:02.517" v="664" actId="26606"/>
          <ac:spMkLst>
            <pc:docMk/>
            <pc:sldMk cId="2410506109" sldId="288"/>
            <ac:spMk id="96" creationId="{6CCA5F87-1D1E-45CB-8D83-FC7EEFAD9935}"/>
          </ac:spMkLst>
        </pc:spChg>
        <pc:spChg chg="add del">
          <ac:chgData name="Lavonne Smith" userId="59754ff0-46dd-450e-bbdc-528d5e6fd33d" providerId="ADAL" clId="{5CC31597-83C5-450B-B40F-5A32FC0AF4EA}" dt="2021-05-06T19:51:02.517" v="664" actId="26606"/>
          <ac:spMkLst>
            <pc:docMk/>
            <pc:sldMk cId="2410506109" sldId="288"/>
            <ac:spMk id="98" creationId="{7CCFC2C6-6238-4A2F-93DE-2ADF74AF635E}"/>
          </ac:spMkLst>
        </pc:spChg>
        <pc:spChg chg="add del">
          <ac:chgData name="Lavonne Smith" userId="59754ff0-46dd-450e-bbdc-528d5e6fd33d" providerId="ADAL" clId="{5CC31597-83C5-450B-B40F-5A32FC0AF4EA}" dt="2021-05-06T19:51:02.517" v="664" actId="26606"/>
          <ac:spMkLst>
            <pc:docMk/>
            <pc:sldMk cId="2410506109" sldId="288"/>
            <ac:spMk id="99" creationId="{AF2F604E-43BE-4DC3-B983-E071523364F8}"/>
          </ac:spMkLst>
        </pc:spChg>
        <pc:spChg chg="add del">
          <ac:chgData name="Lavonne Smith" userId="59754ff0-46dd-450e-bbdc-528d5e6fd33d" providerId="ADAL" clId="{5CC31597-83C5-450B-B40F-5A32FC0AF4EA}" dt="2021-05-06T19:51:02.517" v="664" actId="26606"/>
          <ac:spMkLst>
            <pc:docMk/>
            <pc:sldMk cId="2410506109" sldId="288"/>
            <ac:spMk id="100" creationId="{08C9B587-E65E-4B52-B37C-ABEBB6E87928}"/>
          </ac:spMkLst>
        </pc:spChg>
        <pc:spChg chg="add del">
          <ac:chgData name="Lavonne Smith" userId="59754ff0-46dd-450e-bbdc-528d5e6fd33d" providerId="ADAL" clId="{5CC31597-83C5-450B-B40F-5A32FC0AF4EA}" dt="2021-05-07T20:51:26.490" v="991" actId="26606"/>
          <ac:spMkLst>
            <pc:docMk/>
            <pc:sldMk cId="2410506109" sldId="288"/>
            <ac:spMk id="101" creationId="{C1DD1A8A-57D5-4A81-AD04-532B043C5611}"/>
          </ac:spMkLst>
        </pc:spChg>
        <pc:spChg chg="add">
          <ac:chgData name="Lavonne Smith" userId="59754ff0-46dd-450e-bbdc-528d5e6fd33d" providerId="ADAL" clId="{5CC31597-83C5-450B-B40F-5A32FC0AF4EA}" dt="2021-05-07T20:51:32.119" v="992" actId="26606"/>
          <ac:spMkLst>
            <pc:docMk/>
            <pc:sldMk cId="2410506109" sldId="288"/>
            <ac:spMk id="102" creationId="{C1DD1A8A-57D5-4A81-AD04-532B043C5611}"/>
          </ac:spMkLst>
        </pc:spChg>
        <pc:spChg chg="add">
          <ac:chgData name="Lavonne Smith" userId="59754ff0-46dd-450e-bbdc-528d5e6fd33d" providerId="ADAL" clId="{5CC31597-83C5-450B-B40F-5A32FC0AF4EA}" dt="2021-05-07T20:51:32.119" v="992" actId="26606"/>
          <ac:spMkLst>
            <pc:docMk/>
            <pc:sldMk cId="2410506109" sldId="288"/>
            <ac:spMk id="104" creationId="{007891EC-4501-44ED-A8C8-B11B6DB767AB}"/>
          </ac:spMkLst>
        </pc:spChg>
        <pc:picChg chg="add del">
          <ac:chgData name="Lavonne Smith" userId="59754ff0-46dd-450e-bbdc-528d5e6fd33d" providerId="ADAL" clId="{5CC31597-83C5-450B-B40F-5A32FC0AF4EA}" dt="2021-05-06T19:49:09.116" v="626" actId="26606"/>
          <ac:picMkLst>
            <pc:docMk/>
            <pc:sldMk cId="2410506109" sldId="288"/>
            <ac:picMk id="4" creationId="{D3E68CED-1303-4867-91AD-7A35E09C67EE}"/>
          </ac:picMkLst>
        </pc:picChg>
        <pc:picChg chg="add del">
          <ac:chgData name="Lavonne Smith" userId="59754ff0-46dd-450e-bbdc-528d5e6fd33d" providerId="ADAL" clId="{5CC31597-83C5-450B-B40F-5A32FC0AF4EA}" dt="2021-05-06T19:49:24.544" v="633" actId="26606"/>
          <ac:picMkLst>
            <pc:docMk/>
            <pc:sldMk cId="2410506109" sldId="288"/>
            <ac:picMk id="16" creationId="{D3E68CED-1303-4867-91AD-7A35E09C67EE}"/>
          </ac:picMkLst>
        </pc:picChg>
        <pc:picChg chg="add del">
          <ac:chgData name="Lavonne Smith" userId="59754ff0-46dd-450e-bbdc-528d5e6fd33d" providerId="ADAL" clId="{5CC31597-83C5-450B-B40F-5A32FC0AF4EA}" dt="2021-05-06T19:49:33.792" v="640" actId="26606"/>
          <ac:picMkLst>
            <pc:docMk/>
            <pc:sldMk cId="2410506109" sldId="288"/>
            <ac:picMk id="32" creationId="{2270F1FA-0425-408F-9861-80BF5AFB276D}"/>
          </ac:picMkLst>
        </pc:picChg>
        <pc:picChg chg="add del">
          <ac:chgData name="Lavonne Smith" userId="59754ff0-46dd-450e-bbdc-528d5e6fd33d" providerId="ADAL" clId="{5CC31597-83C5-450B-B40F-5A32FC0AF4EA}" dt="2021-05-06T19:49:38.267" v="644" actId="26606"/>
          <ac:picMkLst>
            <pc:docMk/>
            <pc:sldMk cId="2410506109" sldId="288"/>
            <ac:picMk id="41" creationId="{7F840A5C-94E6-428D-A82B-489FD7C85F31}"/>
          </ac:picMkLst>
        </pc:picChg>
        <pc:picChg chg="add del">
          <ac:chgData name="Lavonne Smith" userId="59754ff0-46dd-450e-bbdc-528d5e6fd33d" providerId="ADAL" clId="{5CC31597-83C5-450B-B40F-5A32FC0AF4EA}" dt="2021-05-06T19:50:54.813" v="660" actId="26606"/>
          <ac:picMkLst>
            <pc:docMk/>
            <pc:sldMk cId="2410506109" sldId="288"/>
            <ac:picMk id="78" creationId="{E13D5350-C4EC-44E1-BAD7-A6152859AD41}"/>
          </ac:picMkLst>
        </pc:picChg>
        <pc:picChg chg="add del">
          <ac:chgData name="Lavonne Smith" userId="59754ff0-46dd-450e-bbdc-528d5e6fd33d" providerId="ADAL" clId="{5CC31597-83C5-450B-B40F-5A32FC0AF4EA}" dt="2021-05-07T20:51:26.490" v="991" actId="26606"/>
          <ac:picMkLst>
            <pc:docMk/>
            <pc:sldMk cId="2410506109" sldId="288"/>
            <ac:picMk id="89" creationId="{9D9C69B6-8ECE-4BD6-8451-F0A6E489C9C0}"/>
          </ac:picMkLst>
        </pc:picChg>
        <pc:picChg chg="add del">
          <ac:chgData name="Lavonne Smith" userId="59754ff0-46dd-450e-bbdc-528d5e6fd33d" providerId="ADAL" clId="{5CC31597-83C5-450B-B40F-5A32FC0AF4EA}" dt="2021-05-06T19:50:58.428" v="662" actId="26606"/>
          <ac:picMkLst>
            <pc:docMk/>
            <pc:sldMk cId="2410506109" sldId="288"/>
            <ac:picMk id="91" creationId="{3DE3732B-62F4-47A6-9485-348250242219}"/>
          </ac:picMkLst>
        </pc:picChg>
        <pc:picChg chg="add del">
          <ac:chgData name="Lavonne Smith" userId="59754ff0-46dd-450e-bbdc-528d5e6fd33d" providerId="ADAL" clId="{5CC31597-83C5-450B-B40F-5A32FC0AF4EA}" dt="2021-05-06T19:51:02.517" v="664" actId="26606"/>
          <ac:picMkLst>
            <pc:docMk/>
            <pc:sldMk cId="2410506109" sldId="288"/>
            <ac:picMk id="97" creationId="{E13D5350-C4EC-44E1-BAD7-A6152859AD41}"/>
          </ac:picMkLst>
        </pc:picChg>
        <pc:picChg chg="add">
          <ac:chgData name="Lavonne Smith" userId="59754ff0-46dd-450e-bbdc-528d5e6fd33d" providerId="ADAL" clId="{5CC31597-83C5-450B-B40F-5A32FC0AF4EA}" dt="2021-05-07T20:51:32.119" v="992" actId="26606"/>
          <ac:picMkLst>
            <pc:docMk/>
            <pc:sldMk cId="2410506109" sldId="288"/>
            <ac:picMk id="103" creationId="{9D9C69B6-8ECE-4BD6-8451-F0A6E489C9C0}"/>
          </ac:picMkLst>
        </pc:picChg>
        <pc:cxnChg chg="add del">
          <ac:chgData name="Lavonne Smith" userId="59754ff0-46dd-450e-bbdc-528d5e6fd33d" providerId="ADAL" clId="{5CC31597-83C5-450B-B40F-5A32FC0AF4EA}" dt="2021-05-06T19:49:38.267" v="644" actId="26606"/>
          <ac:cxnSpMkLst>
            <pc:docMk/>
            <pc:sldMk cId="2410506109" sldId="288"/>
            <ac:cxnSpMk id="43" creationId="{BCDAEC91-5BCE-4B55-9CC0-43EF94CB734B}"/>
          </ac:cxnSpMkLst>
        </pc:cxnChg>
      </pc:sldChg>
      <pc:sldChg chg="addSp delSp modSp add mod ord">
        <pc:chgData name="Lavonne Smith" userId="59754ff0-46dd-450e-bbdc-528d5e6fd33d" providerId="ADAL" clId="{5CC31597-83C5-450B-B40F-5A32FC0AF4EA}" dt="2021-05-07T20:42:11.330" v="940" actId="113"/>
        <pc:sldMkLst>
          <pc:docMk/>
          <pc:sldMk cId="737904716" sldId="289"/>
        </pc:sldMkLst>
        <pc:spChg chg="mod">
          <ac:chgData name="Lavonne Smith" userId="59754ff0-46dd-450e-bbdc-528d5e6fd33d" providerId="ADAL" clId="{5CC31597-83C5-450B-B40F-5A32FC0AF4EA}" dt="2021-05-07T20:42:11.330" v="940" actId="113"/>
          <ac:spMkLst>
            <pc:docMk/>
            <pc:sldMk cId="737904716" sldId="289"/>
            <ac:spMk id="2" creationId="{56D56E7D-A7C2-4B10-A343-98D6480F8F09}"/>
          </ac:spMkLst>
        </pc:spChg>
        <pc:spChg chg="mod">
          <ac:chgData name="Lavonne Smith" userId="59754ff0-46dd-450e-bbdc-528d5e6fd33d" providerId="ADAL" clId="{5CC31597-83C5-450B-B40F-5A32FC0AF4EA}" dt="2021-05-06T19:58:36.970" v="709" actId="14100"/>
          <ac:spMkLst>
            <pc:docMk/>
            <pc:sldMk cId="737904716" sldId="289"/>
            <ac:spMk id="3" creationId="{EF9E89D9-D098-46D7-8EB1-A84267738CFD}"/>
          </ac:spMkLst>
        </pc:spChg>
        <pc:spChg chg="add del mod">
          <ac:chgData name="Lavonne Smith" userId="59754ff0-46dd-450e-bbdc-528d5e6fd33d" providerId="ADAL" clId="{5CC31597-83C5-450B-B40F-5A32FC0AF4EA}" dt="2021-05-06T19:57:59.237" v="699"/>
          <ac:spMkLst>
            <pc:docMk/>
            <pc:sldMk cId="737904716" sldId="289"/>
            <ac:spMk id="6" creationId="{C5EB1031-A42D-4BC6-8E61-5B39503D9141}"/>
          </ac:spMkLst>
        </pc:spChg>
        <pc:picChg chg="del">
          <ac:chgData name="Lavonne Smith" userId="59754ff0-46dd-450e-bbdc-528d5e6fd33d" providerId="ADAL" clId="{5CC31597-83C5-450B-B40F-5A32FC0AF4EA}" dt="2021-05-06T19:57:53.313" v="698" actId="478"/>
          <ac:picMkLst>
            <pc:docMk/>
            <pc:sldMk cId="737904716" sldId="289"/>
            <ac:picMk id="5" creationId="{21B2CB7B-A2D7-49C9-ADAE-E0865707BD9C}"/>
          </ac:picMkLst>
        </pc:picChg>
        <pc:picChg chg="add mod">
          <ac:chgData name="Lavonne Smith" userId="59754ff0-46dd-450e-bbdc-528d5e6fd33d" providerId="ADAL" clId="{5CC31597-83C5-450B-B40F-5A32FC0AF4EA}" dt="2021-05-06T19:58:10.536" v="703" actId="14100"/>
          <ac:picMkLst>
            <pc:docMk/>
            <pc:sldMk cId="737904716" sldId="289"/>
            <ac:picMk id="31" creationId="{8F54092D-D9F3-49BE-86EB-17DC9A740282}"/>
          </ac:picMkLst>
        </pc:picChg>
      </pc:sldChg>
      <pc:sldChg chg="new del">
        <pc:chgData name="Lavonne Smith" userId="59754ff0-46dd-450e-bbdc-528d5e6fd33d" providerId="ADAL" clId="{5CC31597-83C5-450B-B40F-5A32FC0AF4EA}" dt="2021-05-07T20:43:54.210" v="950" actId="47"/>
        <pc:sldMkLst>
          <pc:docMk/>
          <pc:sldMk cId="2786883187" sldId="290"/>
        </pc:sldMkLst>
      </pc:sldChg>
      <pc:sldChg chg="new del">
        <pc:chgData name="Lavonne Smith" userId="59754ff0-46dd-450e-bbdc-528d5e6fd33d" providerId="ADAL" clId="{5CC31597-83C5-450B-B40F-5A32FC0AF4EA}" dt="2021-05-07T20:28:56.198" v="848" actId="47"/>
        <pc:sldMkLst>
          <pc:docMk/>
          <pc:sldMk cId="3256787915" sldId="290"/>
        </pc:sldMkLst>
      </pc:sldChg>
      <pc:sldChg chg="new del">
        <pc:chgData name="Lavonne Smith" userId="59754ff0-46dd-450e-bbdc-528d5e6fd33d" providerId="ADAL" clId="{5CC31597-83C5-450B-B40F-5A32FC0AF4EA}" dt="2021-05-07T20:27:36.241" v="838" actId="47"/>
        <pc:sldMkLst>
          <pc:docMk/>
          <pc:sldMk cId="4037864586" sldId="290"/>
        </pc:sldMkLst>
      </pc:sldChg>
      <pc:sldChg chg="modSp add del mod setBg">
        <pc:chgData name="Lavonne Smith" userId="59754ff0-46dd-450e-bbdc-528d5e6fd33d" providerId="ADAL" clId="{5CC31597-83C5-450B-B40F-5A32FC0AF4EA}" dt="2021-05-07T21:02:36.878" v="1096" actId="47"/>
        <pc:sldMkLst>
          <pc:docMk/>
          <pc:sldMk cId="4272525706" sldId="291"/>
        </pc:sldMkLst>
        <pc:spChg chg="mod">
          <ac:chgData name="Lavonne Smith" userId="59754ff0-46dd-450e-bbdc-528d5e6fd33d" providerId="ADAL" clId="{5CC31597-83C5-450B-B40F-5A32FC0AF4EA}" dt="2021-05-07T20:55:29.570" v="1015" actId="113"/>
          <ac:spMkLst>
            <pc:docMk/>
            <pc:sldMk cId="4272525706" sldId="291"/>
            <ac:spMk id="2" creationId="{A2FD0CB2-76C4-4ACE-9525-AAE5532CBF4D}"/>
          </ac:spMkLst>
        </pc:spChg>
      </pc:sldChg>
      <pc:sldChg chg="modSp add del mod">
        <pc:chgData name="Lavonne Smith" userId="59754ff0-46dd-450e-bbdc-528d5e6fd33d" providerId="ADAL" clId="{5CC31597-83C5-450B-B40F-5A32FC0AF4EA}" dt="2021-05-07T20:54:23.176" v="1005" actId="2696"/>
        <pc:sldMkLst>
          <pc:docMk/>
          <pc:sldMk cId="2014925177" sldId="292"/>
        </pc:sldMkLst>
        <pc:spChg chg="mod">
          <ac:chgData name="Lavonne Smith" userId="59754ff0-46dd-450e-bbdc-528d5e6fd33d" providerId="ADAL" clId="{5CC31597-83C5-450B-B40F-5A32FC0AF4EA}" dt="2021-05-07T20:49:13.909" v="980" actId="27636"/>
          <ac:spMkLst>
            <pc:docMk/>
            <pc:sldMk cId="2014925177" sldId="292"/>
            <ac:spMk id="3" creationId="{EC1E4328-4C3A-4779-975C-B3846C4CB216}"/>
          </ac:spMkLst>
        </pc:spChg>
      </pc:sldChg>
      <pc:sldChg chg="add del">
        <pc:chgData name="Lavonne Smith" userId="59754ff0-46dd-450e-bbdc-528d5e6fd33d" providerId="ADAL" clId="{5CC31597-83C5-450B-B40F-5A32FC0AF4EA}" dt="2021-05-07T20:49:54.476" v="983" actId="47"/>
        <pc:sldMkLst>
          <pc:docMk/>
          <pc:sldMk cId="993240820" sldId="293"/>
        </pc:sldMkLst>
      </pc:sldChg>
      <pc:sldChg chg="addSp delSp modSp add mod">
        <pc:chgData name="Lavonne Smith" userId="59754ff0-46dd-450e-bbdc-528d5e6fd33d" providerId="ADAL" clId="{5CC31597-83C5-450B-B40F-5A32FC0AF4EA}" dt="2021-05-07T20:50:26.941" v="988"/>
        <pc:sldMkLst>
          <pc:docMk/>
          <pc:sldMk cId="2883306131" sldId="294"/>
        </pc:sldMkLst>
        <pc:spChg chg="add del mod">
          <ac:chgData name="Lavonne Smith" userId="59754ff0-46dd-450e-bbdc-528d5e6fd33d" providerId="ADAL" clId="{5CC31597-83C5-450B-B40F-5A32FC0AF4EA}" dt="2021-05-07T20:50:26.941" v="988"/>
          <ac:spMkLst>
            <pc:docMk/>
            <pc:sldMk cId="2883306131" sldId="294"/>
            <ac:spMk id="4" creationId="{C880BF69-20D9-4A91-85ED-8A6ABC413503}"/>
          </ac:spMkLst>
        </pc:spChg>
        <pc:spChg chg="add mod">
          <ac:chgData name="Lavonne Smith" userId="59754ff0-46dd-450e-bbdc-528d5e6fd33d" providerId="ADAL" clId="{5CC31597-83C5-450B-B40F-5A32FC0AF4EA}" dt="2021-05-07T20:50:26.941" v="988"/>
          <ac:spMkLst>
            <pc:docMk/>
            <pc:sldMk cId="2883306131" sldId="294"/>
            <ac:spMk id="11" creationId="{9FB5083F-9277-4F15-A675-EE3CD1361877}"/>
          </ac:spMkLst>
        </pc:spChg>
        <pc:spChg chg="del mod">
          <ac:chgData name="Lavonne Smith" userId="59754ff0-46dd-450e-bbdc-528d5e6fd33d" providerId="ADAL" clId="{5CC31597-83C5-450B-B40F-5A32FC0AF4EA}" dt="2021-05-07T20:50:12.611" v="987" actId="478"/>
          <ac:spMkLst>
            <pc:docMk/>
            <pc:sldMk cId="2883306131" sldId="294"/>
            <ac:spMk id="22" creationId="{9DF200D2-28E3-4FA0-ABA0-FBE5A537F408}"/>
          </ac:spMkLst>
        </pc:spChg>
      </pc:sldChg>
      <pc:sldChg chg="addSp delSp modSp mod">
        <pc:chgData name="Lavonne Smith" userId="59754ff0-46dd-450e-bbdc-528d5e6fd33d" providerId="ADAL" clId="{5CC31597-83C5-450B-B40F-5A32FC0AF4EA}" dt="2021-05-07T20:58:31.461" v="1051" actId="14100"/>
        <pc:sldMkLst>
          <pc:docMk/>
          <pc:sldMk cId="2178337586" sldId="295"/>
        </pc:sldMkLst>
        <pc:spChg chg="del mod">
          <ac:chgData name="Lavonne Smith" userId="59754ff0-46dd-450e-bbdc-528d5e6fd33d" providerId="ADAL" clId="{5CC31597-83C5-450B-B40F-5A32FC0AF4EA}" dt="2021-05-07T20:56:13.792" v="1018" actId="478"/>
          <ac:spMkLst>
            <pc:docMk/>
            <pc:sldMk cId="2178337586" sldId="295"/>
            <ac:spMk id="3" creationId="{E715946F-36E1-4674-ADB1-A6CAD085B233}"/>
          </ac:spMkLst>
        </pc:spChg>
        <pc:spChg chg="add del mod">
          <ac:chgData name="Lavonne Smith" userId="59754ff0-46dd-450e-bbdc-528d5e6fd33d" providerId="ADAL" clId="{5CC31597-83C5-450B-B40F-5A32FC0AF4EA}" dt="2021-05-07T20:56:38.795" v="1025"/>
          <ac:spMkLst>
            <pc:docMk/>
            <pc:sldMk cId="2178337586" sldId="295"/>
            <ac:spMk id="5" creationId="{AE981DD7-2F27-432D-81FE-FA96B1A5B96F}"/>
          </ac:spMkLst>
        </pc:spChg>
        <pc:spChg chg="add del mod">
          <ac:chgData name="Lavonne Smith" userId="59754ff0-46dd-450e-bbdc-528d5e6fd33d" providerId="ADAL" clId="{5CC31597-83C5-450B-B40F-5A32FC0AF4EA}" dt="2021-05-07T20:56:27.846" v="1024"/>
          <ac:spMkLst>
            <pc:docMk/>
            <pc:sldMk cId="2178337586" sldId="295"/>
            <ac:spMk id="11" creationId="{84DE5341-16C3-44D5-BCE6-DCB735798EF1}"/>
          </ac:spMkLst>
        </pc:spChg>
        <pc:spChg chg="add mod">
          <ac:chgData name="Lavonne Smith" userId="59754ff0-46dd-450e-bbdc-528d5e6fd33d" providerId="ADAL" clId="{5CC31597-83C5-450B-B40F-5A32FC0AF4EA}" dt="2021-05-07T20:58:31.461" v="1051" actId="14100"/>
          <ac:spMkLst>
            <pc:docMk/>
            <pc:sldMk cId="2178337586" sldId="295"/>
            <ac:spMk id="14" creationId="{03B60066-DFE1-4395-98BF-A42704EDD196}"/>
          </ac:spMkLst>
        </pc:spChg>
        <pc:spChg chg="add mod">
          <ac:chgData name="Lavonne Smith" userId="59754ff0-46dd-450e-bbdc-528d5e6fd33d" providerId="ADAL" clId="{5CC31597-83C5-450B-B40F-5A32FC0AF4EA}" dt="2021-05-07T20:58:23.251" v="1049" actId="14100"/>
          <ac:spMkLst>
            <pc:docMk/>
            <pc:sldMk cId="2178337586" sldId="295"/>
            <ac:spMk id="15" creationId="{C4107ED0-3BF4-42D1-8306-EC1C098C2363}"/>
          </ac:spMkLst>
        </pc:spChg>
        <pc:picChg chg="add del">
          <ac:chgData name="Lavonne Smith" userId="59754ff0-46dd-450e-bbdc-528d5e6fd33d" providerId="ADAL" clId="{5CC31597-83C5-450B-B40F-5A32FC0AF4EA}" dt="2021-05-07T20:56:27.615" v="1022"/>
          <ac:picMkLst>
            <pc:docMk/>
            <pc:sldMk cId="2178337586" sldId="295"/>
            <ac:picMk id="6" creationId="{85A3DAB1-DD99-4BA1-B0E0-E70C435A41D2}"/>
          </ac:picMkLst>
        </pc:picChg>
        <pc:picChg chg="add mod">
          <ac:chgData name="Lavonne Smith" userId="59754ff0-46dd-450e-bbdc-528d5e6fd33d" providerId="ADAL" clId="{5CC31597-83C5-450B-B40F-5A32FC0AF4EA}" dt="2021-05-07T20:58:14.129" v="1046" actId="1076"/>
          <ac:picMkLst>
            <pc:docMk/>
            <pc:sldMk cId="2178337586" sldId="295"/>
            <ac:picMk id="13" creationId="{8F93F4C2-B2A4-4585-9F9C-44FC4ECE8466}"/>
          </ac:picMkLst>
        </pc:picChg>
      </pc:sldChg>
      <pc:sldChg chg="add del">
        <pc:chgData name="Lavonne Smith" userId="59754ff0-46dd-450e-bbdc-528d5e6fd33d" providerId="ADAL" clId="{5CC31597-83C5-450B-B40F-5A32FC0AF4EA}" dt="2021-05-07T20:59:18.138" v="1057" actId="47"/>
        <pc:sldMkLst>
          <pc:docMk/>
          <pc:sldMk cId="873234547" sldId="296"/>
        </pc:sldMkLst>
      </pc:sldChg>
      <pc:sldChg chg="addSp delSp modSp add mod">
        <pc:chgData name="Lavonne Smith" userId="59754ff0-46dd-450e-bbdc-528d5e6fd33d" providerId="ADAL" clId="{5CC31597-83C5-450B-B40F-5A32FC0AF4EA}" dt="2021-05-07T21:01:00.720" v="1077" actId="1076"/>
        <pc:sldMkLst>
          <pc:docMk/>
          <pc:sldMk cId="1639363358" sldId="297"/>
        </pc:sldMkLst>
        <pc:spChg chg="del">
          <ac:chgData name="Lavonne Smith" userId="59754ff0-46dd-450e-bbdc-528d5e6fd33d" providerId="ADAL" clId="{5CC31597-83C5-450B-B40F-5A32FC0AF4EA}" dt="2021-05-07T20:59:13.950" v="1056" actId="478"/>
          <ac:spMkLst>
            <pc:docMk/>
            <pc:sldMk cId="1639363358" sldId="297"/>
            <ac:spMk id="3" creationId="{E715946F-36E1-4674-ADB1-A6CAD085B233}"/>
          </ac:spMkLst>
        </pc:spChg>
        <pc:spChg chg="add del mod">
          <ac:chgData name="Lavonne Smith" userId="59754ff0-46dd-450e-bbdc-528d5e6fd33d" providerId="ADAL" clId="{5CC31597-83C5-450B-B40F-5A32FC0AF4EA}" dt="2021-05-07T20:59:44.940" v="1058"/>
          <ac:spMkLst>
            <pc:docMk/>
            <pc:sldMk cId="1639363358" sldId="297"/>
            <ac:spMk id="5" creationId="{B7C99F6E-08DF-4BB4-B2A6-02A6082E11F4}"/>
          </ac:spMkLst>
        </pc:spChg>
        <pc:spChg chg="add mod">
          <ac:chgData name="Lavonne Smith" userId="59754ff0-46dd-450e-bbdc-528d5e6fd33d" providerId="ADAL" clId="{5CC31597-83C5-450B-B40F-5A32FC0AF4EA}" dt="2021-05-07T21:00:21.006" v="1067" actId="1076"/>
          <ac:spMkLst>
            <pc:docMk/>
            <pc:sldMk cId="1639363358" sldId="297"/>
            <ac:spMk id="13" creationId="{DDED43E1-A408-49F0-812B-7DC73C1366E1}"/>
          </ac:spMkLst>
        </pc:spChg>
        <pc:spChg chg="add mod">
          <ac:chgData name="Lavonne Smith" userId="59754ff0-46dd-450e-bbdc-528d5e6fd33d" providerId="ADAL" clId="{5CC31597-83C5-450B-B40F-5A32FC0AF4EA}" dt="2021-05-07T21:01:00.720" v="1077" actId="1076"/>
          <ac:spMkLst>
            <pc:docMk/>
            <pc:sldMk cId="1639363358" sldId="297"/>
            <ac:spMk id="15" creationId="{FB535819-BF9B-408F-951B-AD0DCFE129A4}"/>
          </ac:spMkLst>
        </pc:spChg>
        <pc:picChg chg="add mod">
          <ac:chgData name="Lavonne Smith" userId="59754ff0-46dd-450e-bbdc-528d5e6fd33d" providerId="ADAL" clId="{5CC31597-83C5-450B-B40F-5A32FC0AF4EA}" dt="2021-05-07T21:00:17.264" v="1066" actId="1076"/>
          <ac:picMkLst>
            <pc:docMk/>
            <pc:sldMk cId="1639363358" sldId="297"/>
            <ac:picMk id="11" creationId="{629D8B77-0F11-4AA1-83EA-8B927EF27FA0}"/>
          </ac:picMkLst>
        </pc:picChg>
      </pc:sldChg>
      <pc:sldChg chg="addSp delSp modSp mod">
        <pc:chgData name="Lavonne Smith" userId="59754ff0-46dd-450e-bbdc-528d5e6fd33d" providerId="ADAL" clId="{5CC31597-83C5-450B-B40F-5A32FC0AF4EA}" dt="2021-05-07T21:02:31.654" v="1095" actId="14100"/>
        <pc:sldMkLst>
          <pc:docMk/>
          <pc:sldMk cId="1459989149" sldId="298"/>
        </pc:sldMkLst>
        <pc:spChg chg="add del mod">
          <ac:chgData name="Lavonne Smith" userId="59754ff0-46dd-450e-bbdc-528d5e6fd33d" providerId="ADAL" clId="{5CC31597-83C5-450B-B40F-5A32FC0AF4EA}" dt="2021-05-07T21:01:33.043" v="1080" actId="478"/>
          <ac:spMkLst>
            <pc:docMk/>
            <pc:sldMk cId="1459989149" sldId="298"/>
            <ac:spMk id="4" creationId="{7BE9DDCD-D45D-460B-BADE-640D8AFF0CB1}"/>
          </ac:spMkLst>
        </pc:spChg>
        <pc:spChg chg="del">
          <ac:chgData name="Lavonne Smith" userId="59754ff0-46dd-450e-bbdc-528d5e6fd33d" providerId="ADAL" clId="{5CC31597-83C5-450B-B40F-5A32FC0AF4EA}" dt="2021-05-07T21:01:45.479" v="1083" actId="478"/>
          <ac:spMkLst>
            <pc:docMk/>
            <pc:sldMk cId="1459989149" sldId="298"/>
            <ac:spMk id="13" creationId="{DDED43E1-A408-49F0-812B-7DC73C1366E1}"/>
          </ac:spMkLst>
        </pc:spChg>
        <pc:spChg chg="del mod">
          <ac:chgData name="Lavonne Smith" userId="59754ff0-46dd-450e-bbdc-528d5e6fd33d" providerId="ADAL" clId="{5CC31597-83C5-450B-B40F-5A32FC0AF4EA}" dt="2021-05-07T21:01:38.664" v="1082" actId="478"/>
          <ac:spMkLst>
            <pc:docMk/>
            <pc:sldMk cId="1459989149" sldId="298"/>
            <ac:spMk id="15" creationId="{FB535819-BF9B-408F-951B-AD0DCFE129A4}"/>
          </ac:spMkLst>
        </pc:spChg>
        <pc:spChg chg="add mod">
          <ac:chgData name="Lavonne Smith" userId="59754ff0-46dd-450e-bbdc-528d5e6fd33d" providerId="ADAL" clId="{5CC31597-83C5-450B-B40F-5A32FC0AF4EA}" dt="2021-05-07T21:01:59.425" v="1085" actId="1076"/>
          <ac:spMkLst>
            <pc:docMk/>
            <pc:sldMk cId="1459989149" sldId="298"/>
            <ac:spMk id="17" creationId="{D633FE55-DD1D-49A1-BA96-A04F2D625C91}"/>
          </ac:spMkLst>
        </pc:spChg>
        <pc:picChg chg="del">
          <ac:chgData name="Lavonne Smith" userId="59754ff0-46dd-450e-bbdc-528d5e6fd33d" providerId="ADAL" clId="{5CC31597-83C5-450B-B40F-5A32FC0AF4EA}" dt="2021-05-07T21:01:29.669" v="1079" actId="478"/>
          <ac:picMkLst>
            <pc:docMk/>
            <pc:sldMk cId="1459989149" sldId="298"/>
            <ac:picMk id="11" creationId="{629D8B77-0F11-4AA1-83EA-8B927EF27FA0}"/>
          </ac:picMkLst>
        </pc:picChg>
        <pc:picChg chg="add mod">
          <ac:chgData name="Lavonne Smith" userId="59754ff0-46dd-450e-bbdc-528d5e6fd33d" providerId="ADAL" clId="{5CC31597-83C5-450B-B40F-5A32FC0AF4EA}" dt="2021-05-07T21:02:31.654" v="1095" actId="14100"/>
          <ac:picMkLst>
            <pc:docMk/>
            <pc:sldMk cId="1459989149" sldId="298"/>
            <ac:picMk id="18" creationId="{BF8F2A3E-70CF-40A1-8E2B-495B42372DDE}"/>
          </ac:picMkLst>
        </pc:picChg>
      </pc:sldChg>
      <pc:sldChg chg="addSp delSp modSp mod">
        <pc:chgData name="Lavonne Smith" userId="59754ff0-46dd-450e-bbdc-528d5e6fd33d" providerId="ADAL" clId="{5CC31597-83C5-450B-B40F-5A32FC0AF4EA}" dt="2021-05-07T21:05:15.777" v="1124" actId="14100"/>
        <pc:sldMkLst>
          <pc:docMk/>
          <pc:sldMk cId="160714650" sldId="299"/>
        </pc:sldMkLst>
        <pc:spChg chg="add del mod">
          <ac:chgData name="Lavonne Smith" userId="59754ff0-46dd-450e-bbdc-528d5e6fd33d" providerId="ADAL" clId="{5CC31597-83C5-450B-B40F-5A32FC0AF4EA}" dt="2021-05-07T21:03:13.967" v="1099"/>
          <ac:spMkLst>
            <pc:docMk/>
            <pc:sldMk cId="160714650" sldId="299"/>
            <ac:spMk id="4" creationId="{914DB064-909D-4ACB-A5F2-9DE734F180FE}"/>
          </ac:spMkLst>
        </pc:spChg>
        <pc:spChg chg="add mod">
          <ac:chgData name="Lavonne Smith" userId="59754ff0-46dd-450e-bbdc-528d5e6fd33d" providerId="ADAL" clId="{5CC31597-83C5-450B-B40F-5A32FC0AF4EA}" dt="2021-05-07T21:05:06.262" v="1122" actId="1076"/>
          <ac:spMkLst>
            <pc:docMk/>
            <pc:sldMk cId="160714650" sldId="299"/>
            <ac:spMk id="12" creationId="{C3865993-013C-4995-983D-8C584B912C58}"/>
          </ac:spMkLst>
        </pc:spChg>
        <pc:spChg chg="add mod">
          <ac:chgData name="Lavonne Smith" userId="59754ff0-46dd-450e-bbdc-528d5e6fd33d" providerId="ADAL" clId="{5CC31597-83C5-450B-B40F-5A32FC0AF4EA}" dt="2021-05-07T21:05:15.777" v="1124" actId="14100"/>
          <ac:spMkLst>
            <pc:docMk/>
            <pc:sldMk cId="160714650" sldId="299"/>
            <ac:spMk id="13" creationId="{3C8BAB37-083C-4128-A4DD-A9BF353228A9}"/>
          </ac:spMkLst>
        </pc:spChg>
        <pc:spChg chg="add mod">
          <ac:chgData name="Lavonne Smith" userId="59754ff0-46dd-450e-bbdc-528d5e6fd33d" providerId="ADAL" clId="{5CC31597-83C5-450B-B40F-5A32FC0AF4EA}" dt="2021-05-07T21:04:53.155" v="1120" actId="1076"/>
          <ac:spMkLst>
            <pc:docMk/>
            <pc:sldMk cId="160714650" sldId="299"/>
            <ac:spMk id="14" creationId="{1A9297DB-D0F1-4135-ABA7-032973ABBD42}"/>
          </ac:spMkLst>
        </pc:spChg>
        <pc:spChg chg="del mod">
          <ac:chgData name="Lavonne Smith" userId="59754ff0-46dd-450e-bbdc-528d5e6fd33d" providerId="ADAL" clId="{5CC31597-83C5-450B-B40F-5A32FC0AF4EA}" dt="2021-05-07T21:03:02.575" v="1098" actId="478"/>
          <ac:spMkLst>
            <pc:docMk/>
            <pc:sldMk cId="160714650" sldId="299"/>
            <ac:spMk id="39" creationId="{DBB42394-5892-4930-90AA-76ABEA776AE3}"/>
          </ac:spMkLst>
        </pc:spChg>
        <pc:picChg chg="add mod">
          <ac:chgData name="Lavonne Smith" userId="59754ff0-46dd-450e-bbdc-528d5e6fd33d" providerId="ADAL" clId="{5CC31597-83C5-450B-B40F-5A32FC0AF4EA}" dt="2021-05-07T21:04:48.414" v="1119" actId="1076"/>
          <ac:picMkLst>
            <pc:docMk/>
            <pc:sldMk cId="160714650" sldId="299"/>
            <ac:picMk id="11" creationId="{47F74149-CAD5-4B2C-B64B-9EF6C9FABD23}"/>
          </ac:picMkLst>
        </pc:picChg>
      </pc:sldChg>
      <pc:sldChg chg="addSp delSp modSp add mod ord">
        <pc:chgData name="Lavonne Smith" userId="59754ff0-46dd-450e-bbdc-528d5e6fd33d" providerId="ADAL" clId="{5CC31597-83C5-450B-B40F-5A32FC0AF4EA}" dt="2021-05-07T21:08:07.933" v="1152" actId="14100"/>
        <pc:sldMkLst>
          <pc:docMk/>
          <pc:sldMk cId="1650414118" sldId="300"/>
        </pc:sldMkLst>
        <pc:spChg chg="del">
          <ac:chgData name="Lavonne Smith" userId="59754ff0-46dd-450e-bbdc-528d5e6fd33d" providerId="ADAL" clId="{5CC31597-83C5-450B-B40F-5A32FC0AF4EA}" dt="2021-05-07T21:06:42.828" v="1128" actId="478"/>
          <ac:spMkLst>
            <pc:docMk/>
            <pc:sldMk cId="1650414118" sldId="300"/>
            <ac:spMk id="3" creationId="{EF9E89D9-D098-46D7-8EB1-A84267738CFD}"/>
          </ac:spMkLst>
        </pc:spChg>
        <pc:spChg chg="add del mod">
          <ac:chgData name="Lavonne Smith" userId="59754ff0-46dd-450e-bbdc-528d5e6fd33d" providerId="ADAL" clId="{5CC31597-83C5-450B-B40F-5A32FC0AF4EA}" dt="2021-05-07T21:06:52.771" v="1130"/>
          <ac:spMkLst>
            <pc:docMk/>
            <pc:sldMk cId="1650414118" sldId="300"/>
            <ac:spMk id="6" creationId="{BFD5AAC8-C564-4110-8172-7CD6602E445A}"/>
          </ac:spMkLst>
        </pc:spChg>
        <pc:spChg chg="add del mod">
          <ac:chgData name="Lavonne Smith" userId="59754ff0-46dd-450e-bbdc-528d5e6fd33d" providerId="ADAL" clId="{5CC31597-83C5-450B-B40F-5A32FC0AF4EA}" dt="2021-05-07T21:07:54.982" v="1148"/>
          <ac:spMkLst>
            <pc:docMk/>
            <pc:sldMk cId="1650414118" sldId="300"/>
            <ac:spMk id="8" creationId="{1290ED83-B215-4881-8040-F23514037353}"/>
          </ac:spMkLst>
        </pc:spChg>
        <pc:spChg chg="add mod">
          <ac:chgData name="Lavonne Smith" userId="59754ff0-46dd-450e-bbdc-528d5e6fd33d" providerId="ADAL" clId="{5CC31597-83C5-450B-B40F-5A32FC0AF4EA}" dt="2021-05-07T21:07:17.474" v="1143" actId="207"/>
          <ac:spMkLst>
            <pc:docMk/>
            <pc:sldMk cId="1650414118" sldId="300"/>
            <ac:spMk id="31" creationId="{10C8A791-B277-436A-A0B7-D7BEF00B54E6}"/>
          </ac:spMkLst>
        </pc:spChg>
        <pc:picChg chg="del">
          <ac:chgData name="Lavonne Smith" userId="59754ff0-46dd-450e-bbdc-528d5e6fd33d" providerId="ADAL" clId="{5CC31597-83C5-450B-B40F-5A32FC0AF4EA}" dt="2021-05-07T21:07:24.584" v="1144" actId="478"/>
          <ac:picMkLst>
            <pc:docMk/>
            <pc:sldMk cId="1650414118" sldId="300"/>
            <ac:picMk id="5" creationId="{21B2CB7B-A2D7-49C9-ADAE-E0865707BD9C}"/>
          </ac:picMkLst>
        </pc:picChg>
        <pc:picChg chg="add mod">
          <ac:chgData name="Lavonne Smith" userId="59754ff0-46dd-450e-bbdc-528d5e6fd33d" providerId="ADAL" clId="{5CC31597-83C5-450B-B40F-5A32FC0AF4EA}" dt="2021-05-07T21:07:59.167" v="1150" actId="1076"/>
          <ac:picMkLst>
            <pc:docMk/>
            <pc:sldMk cId="1650414118" sldId="300"/>
            <ac:picMk id="34" creationId="{50CAA249-1BC2-4E03-BD3F-E8CB5DC1B823}"/>
          </ac:picMkLst>
        </pc:picChg>
        <pc:picChg chg="add mod">
          <ac:chgData name="Lavonne Smith" userId="59754ff0-46dd-450e-bbdc-528d5e6fd33d" providerId="ADAL" clId="{5CC31597-83C5-450B-B40F-5A32FC0AF4EA}" dt="2021-05-07T21:08:07.933" v="1152" actId="14100"/>
          <ac:picMkLst>
            <pc:docMk/>
            <pc:sldMk cId="1650414118" sldId="300"/>
            <ac:picMk id="35" creationId="{68AA9B40-19E8-4630-8041-3F8F4E696E86}"/>
          </ac:picMkLst>
        </pc:picChg>
      </pc:sldChg>
      <pc:sldChg chg="addSp delSp modSp mod">
        <pc:chgData name="Lavonne Smith" userId="59754ff0-46dd-450e-bbdc-528d5e6fd33d" providerId="ADAL" clId="{5CC31597-83C5-450B-B40F-5A32FC0AF4EA}" dt="2021-05-07T21:10:33.143" v="1165" actId="1076"/>
        <pc:sldMkLst>
          <pc:docMk/>
          <pc:sldMk cId="1882245792" sldId="301"/>
        </pc:sldMkLst>
        <pc:spChg chg="add del mod">
          <ac:chgData name="Lavonne Smith" userId="59754ff0-46dd-450e-bbdc-528d5e6fd33d" providerId="ADAL" clId="{5CC31597-83C5-450B-B40F-5A32FC0AF4EA}" dt="2021-05-07T21:09:51.163" v="1158" actId="478"/>
          <ac:spMkLst>
            <pc:docMk/>
            <pc:sldMk cId="1882245792" sldId="301"/>
            <ac:spMk id="4" creationId="{5147E6DF-C4D7-4FB5-9C59-1ECD8CA00FB3}"/>
          </ac:spMkLst>
        </pc:spChg>
        <pc:spChg chg="add mod">
          <ac:chgData name="Lavonne Smith" userId="59754ff0-46dd-450e-bbdc-528d5e6fd33d" providerId="ADAL" clId="{5CC31597-83C5-450B-B40F-5A32FC0AF4EA}" dt="2021-05-07T21:10:08.768" v="1160" actId="1076"/>
          <ac:spMkLst>
            <pc:docMk/>
            <pc:sldMk cId="1882245792" sldId="301"/>
            <ac:spMk id="12" creationId="{97ABA2EA-4E37-45EC-97BE-88132D56B0DF}"/>
          </ac:spMkLst>
        </pc:spChg>
        <pc:spChg chg="add mod">
          <ac:chgData name="Lavonne Smith" userId="59754ff0-46dd-450e-bbdc-528d5e6fd33d" providerId="ADAL" clId="{5CC31597-83C5-450B-B40F-5A32FC0AF4EA}" dt="2021-05-07T21:10:21.094" v="1162" actId="1076"/>
          <ac:spMkLst>
            <pc:docMk/>
            <pc:sldMk cId="1882245792" sldId="301"/>
            <ac:spMk id="13" creationId="{F515E362-628B-4629-B17C-4A5AEAD31707}"/>
          </ac:spMkLst>
        </pc:spChg>
        <pc:spChg chg="add mod">
          <ac:chgData name="Lavonne Smith" userId="59754ff0-46dd-450e-bbdc-528d5e6fd33d" providerId="ADAL" clId="{5CC31597-83C5-450B-B40F-5A32FC0AF4EA}" dt="2021-05-07T21:10:33.143" v="1165" actId="1076"/>
          <ac:spMkLst>
            <pc:docMk/>
            <pc:sldMk cId="1882245792" sldId="301"/>
            <ac:spMk id="14" creationId="{0D511D3A-E3A4-4071-BC6F-B404B428A87A}"/>
          </ac:spMkLst>
        </pc:spChg>
        <pc:spChg chg="del">
          <ac:chgData name="Lavonne Smith" userId="59754ff0-46dd-450e-bbdc-528d5e6fd33d" providerId="ADAL" clId="{5CC31597-83C5-450B-B40F-5A32FC0AF4EA}" dt="2021-05-07T21:09:31.472" v="1154" actId="478"/>
          <ac:spMkLst>
            <pc:docMk/>
            <pc:sldMk cId="1882245792" sldId="301"/>
            <ac:spMk id="22" creationId="{9DF200D2-28E3-4FA0-ABA0-FBE5A537F408}"/>
          </ac:spMkLst>
        </pc:spChg>
        <pc:picChg chg="add mod">
          <ac:chgData name="Lavonne Smith" userId="59754ff0-46dd-450e-bbdc-528d5e6fd33d" providerId="ADAL" clId="{5CC31597-83C5-450B-B40F-5A32FC0AF4EA}" dt="2021-05-07T21:09:47.456" v="1157" actId="1076"/>
          <ac:picMkLst>
            <pc:docMk/>
            <pc:sldMk cId="1882245792" sldId="301"/>
            <ac:picMk id="11" creationId="{47632898-B18E-4D38-93AC-E9D03DB6BA5C}"/>
          </ac:picMkLst>
        </pc:picChg>
      </pc:sldChg>
      <pc:sldChg chg="addSp delSp modSp mod">
        <pc:chgData name="Lavonne Smith" userId="59754ff0-46dd-450e-bbdc-528d5e6fd33d" providerId="ADAL" clId="{5CC31597-83C5-450B-B40F-5A32FC0AF4EA}" dt="2021-05-07T21:12:15.657" v="1188" actId="27636"/>
        <pc:sldMkLst>
          <pc:docMk/>
          <pc:sldMk cId="2624502891" sldId="302"/>
        </pc:sldMkLst>
        <pc:spChg chg="del">
          <ac:chgData name="Lavonne Smith" userId="59754ff0-46dd-450e-bbdc-528d5e6fd33d" providerId="ADAL" clId="{5CC31597-83C5-450B-B40F-5A32FC0AF4EA}" dt="2021-05-07T21:11:21.257" v="1167" actId="478"/>
          <ac:spMkLst>
            <pc:docMk/>
            <pc:sldMk cId="2624502891" sldId="302"/>
            <ac:spMk id="12" creationId="{97ABA2EA-4E37-45EC-97BE-88132D56B0DF}"/>
          </ac:spMkLst>
        </pc:spChg>
        <pc:spChg chg="del">
          <ac:chgData name="Lavonne Smith" userId="59754ff0-46dd-450e-bbdc-528d5e6fd33d" providerId="ADAL" clId="{5CC31597-83C5-450B-B40F-5A32FC0AF4EA}" dt="2021-05-07T21:11:23.677" v="1169" actId="478"/>
          <ac:spMkLst>
            <pc:docMk/>
            <pc:sldMk cId="2624502891" sldId="302"/>
            <ac:spMk id="13" creationId="{F515E362-628B-4629-B17C-4A5AEAD31707}"/>
          </ac:spMkLst>
        </pc:spChg>
        <pc:spChg chg="del mod">
          <ac:chgData name="Lavonne Smith" userId="59754ff0-46dd-450e-bbdc-528d5e6fd33d" providerId="ADAL" clId="{5CC31597-83C5-450B-B40F-5A32FC0AF4EA}" dt="2021-05-07T21:11:25.603" v="1171" actId="478"/>
          <ac:spMkLst>
            <pc:docMk/>
            <pc:sldMk cId="2624502891" sldId="302"/>
            <ac:spMk id="14" creationId="{0D511D3A-E3A4-4071-BC6F-B404B428A87A}"/>
          </ac:spMkLst>
        </pc:spChg>
        <pc:spChg chg="add mod">
          <ac:chgData name="Lavonne Smith" userId="59754ff0-46dd-450e-bbdc-528d5e6fd33d" providerId="ADAL" clId="{5CC31597-83C5-450B-B40F-5A32FC0AF4EA}" dt="2021-05-07T21:12:15.657" v="1188" actId="27636"/>
          <ac:spMkLst>
            <pc:docMk/>
            <pc:sldMk cId="2624502891" sldId="302"/>
            <ac:spMk id="16" creationId="{F8CBA679-9DC8-419B-BE00-4675690F9A2E}"/>
          </ac:spMkLst>
        </pc:spChg>
        <pc:picChg chg="del">
          <ac:chgData name="Lavonne Smith" userId="59754ff0-46dd-450e-bbdc-528d5e6fd33d" providerId="ADAL" clId="{5CC31597-83C5-450B-B40F-5A32FC0AF4EA}" dt="2021-05-07T21:11:22.414" v="1168" actId="478"/>
          <ac:picMkLst>
            <pc:docMk/>
            <pc:sldMk cId="2624502891" sldId="302"/>
            <ac:picMk id="11" creationId="{47632898-B18E-4D38-93AC-E9D03DB6BA5C}"/>
          </ac:picMkLst>
        </pc:picChg>
        <pc:picChg chg="add mod">
          <ac:chgData name="Lavonne Smith" userId="59754ff0-46dd-450e-bbdc-528d5e6fd33d" providerId="ADAL" clId="{5CC31597-83C5-450B-B40F-5A32FC0AF4EA}" dt="2021-05-07T21:12:08.359" v="1186" actId="1076"/>
          <ac:picMkLst>
            <pc:docMk/>
            <pc:sldMk cId="2624502891" sldId="302"/>
            <ac:picMk id="15" creationId="{A397A5BC-8A9E-4AEC-B5F3-D696F4E5B8EA}"/>
          </ac:picMkLst>
        </pc:picChg>
      </pc:sldChg>
      <pc:sldMasterChg chg="modSldLayout">
        <pc:chgData name="Lavonne Smith" userId="59754ff0-46dd-450e-bbdc-528d5e6fd33d" providerId="ADAL" clId="{5CC31597-83C5-450B-B40F-5A32FC0AF4EA}" dt="2021-05-06T19:19:22.546" v="190"/>
        <pc:sldMasterMkLst>
          <pc:docMk/>
          <pc:sldMasterMk cId="1220519747" sldId="2147483910"/>
        </pc:sldMasterMkLst>
        <pc:sldLayoutChg chg="delSp">
          <pc:chgData name="Lavonne Smith" userId="59754ff0-46dd-450e-bbdc-528d5e6fd33d" providerId="ADAL" clId="{5CC31597-83C5-450B-B40F-5A32FC0AF4EA}" dt="2021-05-06T19:19:22.546" v="190"/>
          <pc:sldLayoutMkLst>
            <pc:docMk/>
            <pc:sldMasterMk cId="1220519747" sldId="2147483910"/>
            <pc:sldLayoutMk cId="640034244" sldId="2147483928"/>
          </pc:sldLayoutMkLst>
          <pc:spChg chg="del">
            <ac:chgData name="Lavonne Smith" userId="59754ff0-46dd-450e-bbdc-528d5e6fd33d" providerId="ADAL" clId="{5CC31597-83C5-450B-B40F-5A32FC0AF4EA}" dt="2021-05-06T19:19:22.546" v="190"/>
            <ac:spMkLst>
              <pc:docMk/>
              <pc:sldMasterMk cId="1220519747" sldId="2147483910"/>
              <pc:sldLayoutMk cId="640034244" sldId="2147483928"/>
              <ac:spMk id="7" creationId="{00000000-0000-0000-0000-000000000000}"/>
            </ac:spMkLst>
          </pc:spChg>
          <pc:spChg chg="del">
            <ac:chgData name="Lavonne Smith" userId="59754ff0-46dd-450e-bbdc-528d5e6fd33d" providerId="ADAL" clId="{5CC31597-83C5-450B-B40F-5A32FC0AF4EA}" dt="2021-05-06T19:19:22.546" v="190"/>
            <ac:spMkLst>
              <pc:docMk/>
              <pc:sldMasterMk cId="1220519747" sldId="2147483910"/>
              <pc:sldLayoutMk cId="640034244" sldId="2147483928"/>
              <ac:spMk id="9" creationId="{00000000-0000-0000-0000-000000000000}"/>
            </ac:spMkLst>
          </pc:spChg>
          <pc:spChg chg="del">
            <ac:chgData name="Lavonne Smith" userId="59754ff0-46dd-450e-bbdc-528d5e6fd33d" providerId="ADAL" clId="{5CC31597-83C5-450B-B40F-5A32FC0AF4EA}" dt="2021-05-06T19:19:22.546" v="190"/>
            <ac:spMkLst>
              <pc:docMk/>
              <pc:sldMasterMk cId="1220519747" sldId="2147483910"/>
              <pc:sldLayoutMk cId="640034244" sldId="2147483928"/>
              <ac:spMk id="29" creationId="{00000000-0000-0000-0000-000000000000}"/>
            </ac:spMkLst>
          </pc:spChg>
        </pc:sldLayoutChg>
        <pc:sldLayoutChg chg="delSp">
          <pc:chgData name="Lavonne Smith" userId="59754ff0-46dd-450e-bbdc-528d5e6fd33d" providerId="ADAL" clId="{5CC31597-83C5-450B-B40F-5A32FC0AF4EA}" dt="2021-05-06T19:19:22.546" v="190"/>
          <pc:sldLayoutMkLst>
            <pc:docMk/>
            <pc:sldMasterMk cId="1220519747" sldId="2147483910"/>
            <pc:sldLayoutMk cId="2050549093" sldId="2147483929"/>
          </pc:sldLayoutMkLst>
          <pc:spChg chg="del">
            <ac:chgData name="Lavonne Smith" userId="59754ff0-46dd-450e-bbdc-528d5e6fd33d" providerId="ADAL" clId="{5CC31597-83C5-450B-B40F-5A32FC0AF4EA}" dt="2021-05-06T19:19:22.546" v="190"/>
            <ac:spMkLst>
              <pc:docMk/>
              <pc:sldMasterMk cId="1220519747" sldId="2147483910"/>
              <pc:sldLayoutMk cId="2050549093" sldId="2147483929"/>
              <ac:spMk id="10" creationId="{00000000-0000-0000-0000-000000000000}"/>
            </ac:spMkLst>
          </pc:spChg>
          <pc:spChg chg="del">
            <ac:chgData name="Lavonne Smith" userId="59754ff0-46dd-450e-bbdc-528d5e6fd33d" providerId="ADAL" clId="{5CC31597-83C5-450B-B40F-5A32FC0AF4EA}" dt="2021-05-06T19:19:22.546" v="190"/>
            <ac:spMkLst>
              <pc:docMk/>
              <pc:sldMasterMk cId="1220519747" sldId="2147483910"/>
              <pc:sldLayoutMk cId="2050549093" sldId="2147483929"/>
              <ac:spMk id="26" creationId="{00000000-0000-0000-0000-000000000000}"/>
            </ac:spMkLst>
          </pc:spChg>
          <pc:spChg chg="del">
            <ac:chgData name="Lavonne Smith" userId="59754ff0-46dd-450e-bbdc-528d5e6fd33d" providerId="ADAL" clId="{5CC31597-83C5-450B-B40F-5A32FC0AF4EA}" dt="2021-05-06T19:19:22.546" v="190"/>
            <ac:spMkLst>
              <pc:docMk/>
              <pc:sldMasterMk cId="1220519747" sldId="2147483910"/>
              <pc:sldLayoutMk cId="2050549093" sldId="2147483929"/>
              <ac:spMk id="27"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hyperlink" Target="https://inside.oxford.emory.edu/_includes/documents/sections/finance_admin/financial_services/Point%20of%20Contact.pdf" TargetMode="External"/><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hyperlink" Target="https://www.finance.emory.edu/home/_includes/documents/sections/analytics-reporting/job-aid_revenue-expense-transaction-detail-report.pdf" TargetMode="External"/><Relationship Id="rId16" Type="http://schemas.openxmlformats.org/officeDocument/2006/relationships/image" Target="../media/image31.svg"/><Relationship Id="rId1" Type="http://schemas.openxmlformats.org/officeDocument/2006/relationships/hyperlink" Target="https://www.finance.emory.edu/home/_includes/documents/sections/analytics-reporting/job-aid_btar-summary-detail-fund.pdf" TargetMode="External"/><Relationship Id="rId6" Type="http://schemas.openxmlformats.org/officeDocument/2006/relationships/hyperlink" Target="http://online.flipbuilder.com/qsea/fpwo/" TargetMode="External"/><Relationship Id="rId11" Type="http://schemas.openxmlformats.org/officeDocument/2006/relationships/image" Target="../media/image26.png"/><Relationship Id="rId5" Type="http://schemas.openxmlformats.org/officeDocument/2006/relationships/hyperlink" Target="https://finance.emory.edu/home/index.html" TargetMode="External"/><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hyperlink" Target="https://inside.oxford.emory.edu/finance_admin/financial_services/index.html" TargetMode="External"/><Relationship Id="rId9" Type="http://schemas.openxmlformats.org/officeDocument/2006/relationships/image" Target="../media/image24.png"/><Relationship Id="rId1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hyperlink" Target="http://online.flipbuilder.com/qsea/fpwo/" TargetMode="External"/><Relationship Id="rId3" Type="http://schemas.openxmlformats.org/officeDocument/2006/relationships/hyperlink" Target="https://www.finance.emory.edu/home/_includes/documents/sections/analytics-reporting/job-aid_btar-summary-detail-fund.pdf" TargetMode="External"/><Relationship Id="rId7" Type="http://schemas.openxmlformats.org/officeDocument/2006/relationships/image" Target="../media/image26.png"/><Relationship Id="rId12" Type="http://schemas.openxmlformats.org/officeDocument/2006/relationships/hyperlink" Target="https://inside.oxford.emory.edu/finance_admin/financial_services/index.html" TargetMode="External"/><Relationship Id="rId17"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2.png"/><Relationship Id="rId1" Type="http://schemas.openxmlformats.org/officeDocument/2006/relationships/image" Target="../media/image22.png"/><Relationship Id="rId6" Type="http://schemas.openxmlformats.org/officeDocument/2006/relationships/hyperlink" Target="https://www.finance.emory.edu/home/_includes/documents/sections/analytics-reporting/job-aid_revenue-expense-transaction-detail-report.pdf" TargetMode="External"/><Relationship Id="rId11" Type="http://schemas.openxmlformats.org/officeDocument/2006/relationships/image" Target="../media/image29.svg"/><Relationship Id="rId5" Type="http://schemas.openxmlformats.org/officeDocument/2006/relationships/image" Target="../media/image25.svg"/><Relationship Id="rId15" Type="http://schemas.openxmlformats.org/officeDocument/2006/relationships/hyperlink" Target="https://finance.emory.edu/home/index.html" TargetMode="External"/><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s://inside.oxford.emory.edu/_includes/documents/sections/finance_admin/financial_services/Point%20of%20Contact.pdf" TargetMode="External"/><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74B3A-22A9-4664-8EB4-225D14E1790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99D99A6-3209-4A3B-B40D-669A4C207F04}">
      <dgm:prSet/>
      <dgm:spPr/>
      <dgm:t>
        <a:bodyPr/>
        <a:lstStyle/>
        <a:p>
          <a:r>
            <a:rPr lang="en-US">
              <a:solidFill>
                <a:srgbClr val="002060"/>
              </a:solidFill>
            </a:rPr>
            <a:t>Chartfield Structure</a:t>
          </a:r>
          <a:endParaRPr lang="en-US" dirty="0">
            <a:solidFill>
              <a:srgbClr val="002060"/>
            </a:solidFill>
          </a:endParaRPr>
        </a:p>
      </dgm:t>
    </dgm:pt>
    <dgm:pt modelId="{040639AE-EFC4-4524-A2D1-4E20FA55803F}" type="parTrans" cxnId="{5CDEE847-7722-4A81-AC85-BB6C73638B77}">
      <dgm:prSet/>
      <dgm:spPr/>
      <dgm:t>
        <a:bodyPr/>
        <a:lstStyle/>
        <a:p>
          <a:endParaRPr lang="en-US"/>
        </a:p>
      </dgm:t>
    </dgm:pt>
    <dgm:pt modelId="{08A58F7F-5120-4486-8690-188017D0F97D}" type="sibTrans" cxnId="{5CDEE847-7722-4A81-AC85-BB6C73638B77}">
      <dgm:prSet/>
      <dgm:spPr/>
      <dgm:t>
        <a:bodyPr/>
        <a:lstStyle/>
        <a:p>
          <a:endParaRPr lang="en-US"/>
        </a:p>
      </dgm:t>
    </dgm:pt>
    <dgm:pt modelId="{167F4911-4BA3-48AB-86EE-DA919AA7D259}">
      <dgm:prSet/>
      <dgm:spPr/>
      <dgm:t>
        <a:bodyPr/>
        <a:lstStyle/>
        <a:p>
          <a:r>
            <a:rPr lang="en-US">
              <a:solidFill>
                <a:srgbClr val="002060"/>
              </a:solidFill>
            </a:rPr>
            <a:t>EBI: Budget to Actual Reporting</a:t>
          </a:r>
          <a:endParaRPr lang="en-US" dirty="0">
            <a:solidFill>
              <a:srgbClr val="002060"/>
            </a:solidFill>
          </a:endParaRPr>
        </a:p>
      </dgm:t>
    </dgm:pt>
    <dgm:pt modelId="{6F0802E4-2318-4B68-BA27-9305AA446334}" type="parTrans" cxnId="{7CA6B09B-37F5-4080-A3D4-6B5825FC7424}">
      <dgm:prSet/>
      <dgm:spPr/>
      <dgm:t>
        <a:bodyPr/>
        <a:lstStyle/>
        <a:p>
          <a:endParaRPr lang="en-US"/>
        </a:p>
      </dgm:t>
    </dgm:pt>
    <dgm:pt modelId="{F6D9345A-727E-47C4-91BC-1F5F71716031}" type="sibTrans" cxnId="{7CA6B09B-37F5-4080-A3D4-6B5825FC7424}">
      <dgm:prSet/>
      <dgm:spPr/>
      <dgm:t>
        <a:bodyPr/>
        <a:lstStyle/>
        <a:p>
          <a:endParaRPr lang="en-US"/>
        </a:p>
      </dgm:t>
    </dgm:pt>
    <dgm:pt modelId="{4A72CC50-1365-43B5-9A07-6B087BD3F46B}">
      <dgm:prSet/>
      <dgm:spPr/>
      <dgm:t>
        <a:bodyPr/>
        <a:lstStyle/>
        <a:p>
          <a:r>
            <a:rPr lang="en-US">
              <a:solidFill>
                <a:srgbClr val="002060"/>
              </a:solidFill>
            </a:rPr>
            <a:t>EBI: Revenue &amp; Expense Transaction Detail Report</a:t>
          </a:r>
          <a:endParaRPr lang="en-US" dirty="0">
            <a:solidFill>
              <a:srgbClr val="002060"/>
            </a:solidFill>
          </a:endParaRPr>
        </a:p>
      </dgm:t>
    </dgm:pt>
    <dgm:pt modelId="{7147C006-8046-4B4F-98F4-FE1FAE1DD6B5}" type="parTrans" cxnId="{D8169909-5037-4FD7-852C-8BEE8ACF645A}">
      <dgm:prSet/>
      <dgm:spPr/>
      <dgm:t>
        <a:bodyPr/>
        <a:lstStyle/>
        <a:p>
          <a:endParaRPr lang="en-US"/>
        </a:p>
      </dgm:t>
    </dgm:pt>
    <dgm:pt modelId="{B044274A-5E0C-42C1-B9D3-957271A74019}" type="sibTrans" cxnId="{D8169909-5037-4FD7-852C-8BEE8ACF645A}">
      <dgm:prSet/>
      <dgm:spPr/>
      <dgm:t>
        <a:bodyPr/>
        <a:lstStyle/>
        <a:p>
          <a:endParaRPr lang="en-US"/>
        </a:p>
      </dgm:t>
    </dgm:pt>
    <dgm:pt modelId="{E46CADE4-3C67-4437-8F8B-9A66563D2420}" type="pres">
      <dgm:prSet presAssocID="{4E374B3A-22A9-4664-8EB4-225D14E1790B}" presName="vert0" presStyleCnt="0">
        <dgm:presLayoutVars>
          <dgm:dir/>
          <dgm:animOne val="branch"/>
          <dgm:animLvl val="lvl"/>
        </dgm:presLayoutVars>
      </dgm:prSet>
      <dgm:spPr/>
    </dgm:pt>
    <dgm:pt modelId="{85050103-E14C-48BA-930A-0A1CE259E6EF}" type="pres">
      <dgm:prSet presAssocID="{199D99A6-3209-4A3B-B40D-669A4C207F04}" presName="thickLine" presStyleLbl="alignNode1" presStyleIdx="0" presStyleCnt="3"/>
      <dgm:spPr/>
    </dgm:pt>
    <dgm:pt modelId="{BF1BEFCB-9E0C-4A35-BE36-B1582A42B4A0}" type="pres">
      <dgm:prSet presAssocID="{199D99A6-3209-4A3B-B40D-669A4C207F04}" presName="horz1" presStyleCnt="0"/>
      <dgm:spPr/>
    </dgm:pt>
    <dgm:pt modelId="{9D65BC8D-A7E0-49CF-877B-75765125CF67}" type="pres">
      <dgm:prSet presAssocID="{199D99A6-3209-4A3B-B40D-669A4C207F04}" presName="tx1" presStyleLbl="revTx" presStyleIdx="0" presStyleCnt="3"/>
      <dgm:spPr/>
    </dgm:pt>
    <dgm:pt modelId="{24D6BEF2-959B-46C9-A1EF-B6F779157988}" type="pres">
      <dgm:prSet presAssocID="{199D99A6-3209-4A3B-B40D-669A4C207F04}" presName="vert1" presStyleCnt="0"/>
      <dgm:spPr/>
    </dgm:pt>
    <dgm:pt modelId="{EC85B0A3-087D-432B-8B9E-2F3BCEED11CB}" type="pres">
      <dgm:prSet presAssocID="{167F4911-4BA3-48AB-86EE-DA919AA7D259}" presName="thickLine" presStyleLbl="alignNode1" presStyleIdx="1" presStyleCnt="3"/>
      <dgm:spPr/>
    </dgm:pt>
    <dgm:pt modelId="{464ADD94-7E74-498A-9DFE-360C607DBCD3}" type="pres">
      <dgm:prSet presAssocID="{167F4911-4BA3-48AB-86EE-DA919AA7D259}" presName="horz1" presStyleCnt="0"/>
      <dgm:spPr/>
    </dgm:pt>
    <dgm:pt modelId="{2D379BD1-10B7-47AB-97EE-E5921CD24706}" type="pres">
      <dgm:prSet presAssocID="{167F4911-4BA3-48AB-86EE-DA919AA7D259}" presName="tx1" presStyleLbl="revTx" presStyleIdx="1" presStyleCnt="3"/>
      <dgm:spPr/>
    </dgm:pt>
    <dgm:pt modelId="{863C832B-EA3F-47F2-93A5-1607804E6706}" type="pres">
      <dgm:prSet presAssocID="{167F4911-4BA3-48AB-86EE-DA919AA7D259}" presName="vert1" presStyleCnt="0"/>
      <dgm:spPr/>
    </dgm:pt>
    <dgm:pt modelId="{0BF378BC-9F02-4C3C-BAFA-9D8195A2622E}" type="pres">
      <dgm:prSet presAssocID="{4A72CC50-1365-43B5-9A07-6B087BD3F46B}" presName="thickLine" presStyleLbl="alignNode1" presStyleIdx="2" presStyleCnt="3"/>
      <dgm:spPr/>
    </dgm:pt>
    <dgm:pt modelId="{9D4FA543-1D6D-4512-9490-E1A9EB8FD78F}" type="pres">
      <dgm:prSet presAssocID="{4A72CC50-1365-43B5-9A07-6B087BD3F46B}" presName="horz1" presStyleCnt="0"/>
      <dgm:spPr/>
    </dgm:pt>
    <dgm:pt modelId="{F962DBD8-68B5-4C20-8905-96B755408184}" type="pres">
      <dgm:prSet presAssocID="{4A72CC50-1365-43B5-9A07-6B087BD3F46B}" presName="tx1" presStyleLbl="revTx" presStyleIdx="2" presStyleCnt="3"/>
      <dgm:spPr/>
    </dgm:pt>
    <dgm:pt modelId="{F9945F22-F728-421E-A482-B7E86F00D3E8}" type="pres">
      <dgm:prSet presAssocID="{4A72CC50-1365-43B5-9A07-6B087BD3F46B}" presName="vert1" presStyleCnt="0"/>
      <dgm:spPr/>
    </dgm:pt>
  </dgm:ptLst>
  <dgm:cxnLst>
    <dgm:cxn modelId="{D8169909-5037-4FD7-852C-8BEE8ACF645A}" srcId="{4E374B3A-22A9-4664-8EB4-225D14E1790B}" destId="{4A72CC50-1365-43B5-9A07-6B087BD3F46B}" srcOrd="2" destOrd="0" parTransId="{7147C006-8046-4B4F-98F4-FE1FAE1DD6B5}" sibTransId="{B044274A-5E0C-42C1-B9D3-957271A74019}"/>
    <dgm:cxn modelId="{D5FA0224-DC57-4B70-A834-24B4CAC13D8E}" type="presOf" srcId="{4A72CC50-1365-43B5-9A07-6B087BD3F46B}" destId="{F962DBD8-68B5-4C20-8905-96B755408184}" srcOrd="0" destOrd="0" presId="urn:microsoft.com/office/officeart/2008/layout/LinedList"/>
    <dgm:cxn modelId="{D572FD40-0D85-4753-82BE-B8D022FEBCA7}" type="presOf" srcId="{199D99A6-3209-4A3B-B40D-669A4C207F04}" destId="{9D65BC8D-A7E0-49CF-877B-75765125CF67}" srcOrd="0" destOrd="0" presId="urn:microsoft.com/office/officeart/2008/layout/LinedList"/>
    <dgm:cxn modelId="{5CDEE847-7722-4A81-AC85-BB6C73638B77}" srcId="{4E374B3A-22A9-4664-8EB4-225D14E1790B}" destId="{199D99A6-3209-4A3B-B40D-669A4C207F04}" srcOrd="0" destOrd="0" parTransId="{040639AE-EFC4-4524-A2D1-4E20FA55803F}" sibTransId="{08A58F7F-5120-4486-8690-188017D0F97D}"/>
    <dgm:cxn modelId="{7CA6B09B-37F5-4080-A3D4-6B5825FC7424}" srcId="{4E374B3A-22A9-4664-8EB4-225D14E1790B}" destId="{167F4911-4BA3-48AB-86EE-DA919AA7D259}" srcOrd="1" destOrd="0" parTransId="{6F0802E4-2318-4B68-BA27-9305AA446334}" sibTransId="{F6D9345A-727E-47C4-91BC-1F5F71716031}"/>
    <dgm:cxn modelId="{2786B0C4-EE4F-4982-9241-9BC9CF8FDCE6}" type="presOf" srcId="{4E374B3A-22A9-4664-8EB4-225D14E1790B}" destId="{E46CADE4-3C67-4437-8F8B-9A66563D2420}" srcOrd="0" destOrd="0" presId="urn:microsoft.com/office/officeart/2008/layout/LinedList"/>
    <dgm:cxn modelId="{71DAAAD5-8B9E-4F70-B5BB-46E3CD1F135D}" type="presOf" srcId="{167F4911-4BA3-48AB-86EE-DA919AA7D259}" destId="{2D379BD1-10B7-47AB-97EE-E5921CD24706}" srcOrd="0" destOrd="0" presId="urn:microsoft.com/office/officeart/2008/layout/LinedList"/>
    <dgm:cxn modelId="{FDF56F98-5B2C-44ED-9B79-E5BA733E8264}" type="presParOf" srcId="{E46CADE4-3C67-4437-8F8B-9A66563D2420}" destId="{85050103-E14C-48BA-930A-0A1CE259E6EF}" srcOrd="0" destOrd="0" presId="urn:microsoft.com/office/officeart/2008/layout/LinedList"/>
    <dgm:cxn modelId="{D5C6BE9E-06A5-4955-B232-E6A77B929216}" type="presParOf" srcId="{E46CADE4-3C67-4437-8F8B-9A66563D2420}" destId="{BF1BEFCB-9E0C-4A35-BE36-B1582A42B4A0}" srcOrd="1" destOrd="0" presId="urn:microsoft.com/office/officeart/2008/layout/LinedList"/>
    <dgm:cxn modelId="{A7B4152F-1771-4CBF-83E7-9A0D04986218}" type="presParOf" srcId="{BF1BEFCB-9E0C-4A35-BE36-B1582A42B4A0}" destId="{9D65BC8D-A7E0-49CF-877B-75765125CF67}" srcOrd="0" destOrd="0" presId="urn:microsoft.com/office/officeart/2008/layout/LinedList"/>
    <dgm:cxn modelId="{3973680F-AACC-4DB7-BEED-D5F226B817E6}" type="presParOf" srcId="{BF1BEFCB-9E0C-4A35-BE36-B1582A42B4A0}" destId="{24D6BEF2-959B-46C9-A1EF-B6F779157988}" srcOrd="1" destOrd="0" presId="urn:microsoft.com/office/officeart/2008/layout/LinedList"/>
    <dgm:cxn modelId="{15C3CD0E-98F2-435C-A422-EA1B5D3FF39F}" type="presParOf" srcId="{E46CADE4-3C67-4437-8F8B-9A66563D2420}" destId="{EC85B0A3-087D-432B-8B9E-2F3BCEED11CB}" srcOrd="2" destOrd="0" presId="urn:microsoft.com/office/officeart/2008/layout/LinedList"/>
    <dgm:cxn modelId="{199FAA26-11C0-480E-B379-B318C3B9D5A5}" type="presParOf" srcId="{E46CADE4-3C67-4437-8F8B-9A66563D2420}" destId="{464ADD94-7E74-498A-9DFE-360C607DBCD3}" srcOrd="3" destOrd="0" presId="urn:microsoft.com/office/officeart/2008/layout/LinedList"/>
    <dgm:cxn modelId="{EEDCD250-D0BA-46A1-A5FB-725B1E1B9F71}" type="presParOf" srcId="{464ADD94-7E74-498A-9DFE-360C607DBCD3}" destId="{2D379BD1-10B7-47AB-97EE-E5921CD24706}" srcOrd="0" destOrd="0" presId="urn:microsoft.com/office/officeart/2008/layout/LinedList"/>
    <dgm:cxn modelId="{DA913F20-FDEE-4055-9BD0-CC522A82CDDA}" type="presParOf" srcId="{464ADD94-7E74-498A-9DFE-360C607DBCD3}" destId="{863C832B-EA3F-47F2-93A5-1607804E6706}" srcOrd="1" destOrd="0" presId="urn:microsoft.com/office/officeart/2008/layout/LinedList"/>
    <dgm:cxn modelId="{02CD8A7C-7282-446D-9917-34ECD64D5E50}" type="presParOf" srcId="{E46CADE4-3C67-4437-8F8B-9A66563D2420}" destId="{0BF378BC-9F02-4C3C-BAFA-9D8195A2622E}" srcOrd="4" destOrd="0" presId="urn:microsoft.com/office/officeart/2008/layout/LinedList"/>
    <dgm:cxn modelId="{544865D6-55F8-4DAB-BCD7-8539B5B7E3FD}" type="presParOf" srcId="{E46CADE4-3C67-4437-8F8B-9A66563D2420}" destId="{9D4FA543-1D6D-4512-9490-E1A9EB8FD78F}" srcOrd="5" destOrd="0" presId="urn:microsoft.com/office/officeart/2008/layout/LinedList"/>
    <dgm:cxn modelId="{78E2F836-F3F6-4B9A-9381-A4B9F587EBE8}" type="presParOf" srcId="{9D4FA543-1D6D-4512-9490-E1A9EB8FD78F}" destId="{F962DBD8-68B5-4C20-8905-96B755408184}" srcOrd="0" destOrd="0" presId="urn:microsoft.com/office/officeart/2008/layout/LinedList"/>
    <dgm:cxn modelId="{8F1C326F-DF1E-4498-A019-641F21063FC8}" type="presParOf" srcId="{9D4FA543-1D6D-4512-9490-E1A9EB8FD78F}" destId="{F9945F22-F728-421E-A482-B7E86F00D3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DDA08-7DC2-49F3-95CF-7D5817CC7E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0166D8-4DAD-41C0-88AD-544976119F5B}">
      <dgm:prSet/>
      <dgm:spPr/>
      <dgm:t>
        <a:bodyPr/>
        <a:lstStyle/>
        <a:p>
          <a:r>
            <a:rPr lang="en-US">
              <a:hlinkClick xmlns:r="http://schemas.openxmlformats.org/officeDocument/2006/relationships" r:id="rId1"/>
            </a:rPr>
            <a:t>Budget to Actuals Reporting</a:t>
          </a:r>
          <a:endParaRPr lang="en-US"/>
        </a:p>
      </dgm:t>
    </dgm:pt>
    <dgm:pt modelId="{A393832F-E013-4011-A5D1-A8A7C6904EFE}" type="parTrans" cxnId="{DECF2821-E9D0-488B-9EED-21831F217C41}">
      <dgm:prSet/>
      <dgm:spPr/>
      <dgm:t>
        <a:bodyPr/>
        <a:lstStyle/>
        <a:p>
          <a:endParaRPr lang="en-US"/>
        </a:p>
      </dgm:t>
    </dgm:pt>
    <dgm:pt modelId="{3425FC55-BD8B-42A7-8627-342FD13D3B89}" type="sibTrans" cxnId="{DECF2821-E9D0-488B-9EED-21831F217C41}">
      <dgm:prSet/>
      <dgm:spPr/>
      <dgm:t>
        <a:bodyPr/>
        <a:lstStyle/>
        <a:p>
          <a:endParaRPr lang="en-US"/>
        </a:p>
      </dgm:t>
    </dgm:pt>
    <dgm:pt modelId="{6C72599F-F535-4675-B9B1-C10C73C4BF92}">
      <dgm:prSet/>
      <dgm:spPr/>
      <dgm:t>
        <a:bodyPr/>
        <a:lstStyle/>
        <a:p>
          <a:r>
            <a:rPr lang="en-US">
              <a:hlinkClick xmlns:r="http://schemas.openxmlformats.org/officeDocument/2006/relationships" r:id="rId2"/>
            </a:rPr>
            <a:t>Revenue &amp; Expense Transaction Detail Report</a:t>
          </a:r>
          <a:endParaRPr lang="en-US"/>
        </a:p>
      </dgm:t>
    </dgm:pt>
    <dgm:pt modelId="{5DA4FF02-21AB-4DA6-ACD8-D17226F1498B}" type="parTrans" cxnId="{1313CE6C-8650-4DC6-BFC1-1345839C0DA0}">
      <dgm:prSet/>
      <dgm:spPr/>
      <dgm:t>
        <a:bodyPr/>
        <a:lstStyle/>
        <a:p>
          <a:endParaRPr lang="en-US"/>
        </a:p>
      </dgm:t>
    </dgm:pt>
    <dgm:pt modelId="{13F33CB7-B4B8-4287-BA5B-E452553550FE}" type="sibTrans" cxnId="{1313CE6C-8650-4DC6-BFC1-1345839C0DA0}">
      <dgm:prSet/>
      <dgm:spPr/>
      <dgm:t>
        <a:bodyPr/>
        <a:lstStyle/>
        <a:p>
          <a:endParaRPr lang="en-US"/>
        </a:p>
      </dgm:t>
    </dgm:pt>
    <dgm:pt modelId="{E047B1D4-1287-4713-9265-6E178B214539}">
      <dgm:prSet/>
      <dgm:spPr/>
      <dgm:t>
        <a:bodyPr/>
        <a:lstStyle/>
        <a:p>
          <a:r>
            <a:rPr lang="en-US">
              <a:hlinkClick xmlns:r="http://schemas.openxmlformats.org/officeDocument/2006/relationships" r:id="rId3"/>
            </a:rPr>
            <a:t>Point of Contact</a:t>
          </a:r>
          <a:endParaRPr lang="en-US"/>
        </a:p>
      </dgm:t>
    </dgm:pt>
    <dgm:pt modelId="{C70E5EA4-9000-4117-8B85-40DEF782D286}" type="parTrans" cxnId="{2FB6E1D6-2866-46DF-A014-6052EEC04342}">
      <dgm:prSet/>
      <dgm:spPr/>
      <dgm:t>
        <a:bodyPr/>
        <a:lstStyle/>
        <a:p>
          <a:endParaRPr lang="en-US"/>
        </a:p>
      </dgm:t>
    </dgm:pt>
    <dgm:pt modelId="{F1D521B4-46AB-42A6-A4DF-0A4034A63CA6}" type="sibTrans" cxnId="{2FB6E1D6-2866-46DF-A014-6052EEC04342}">
      <dgm:prSet/>
      <dgm:spPr/>
      <dgm:t>
        <a:bodyPr/>
        <a:lstStyle/>
        <a:p>
          <a:endParaRPr lang="en-US"/>
        </a:p>
      </dgm:t>
    </dgm:pt>
    <dgm:pt modelId="{65F75C2F-3128-4FFB-BACC-84549FC929FA}">
      <dgm:prSet/>
      <dgm:spPr/>
      <dgm:t>
        <a:bodyPr/>
        <a:lstStyle/>
        <a:p>
          <a:r>
            <a:rPr lang="en-US">
              <a:hlinkClick xmlns:r="http://schemas.openxmlformats.org/officeDocument/2006/relationships" r:id="rId4"/>
            </a:rPr>
            <a:t>Oxford Finance website</a:t>
          </a:r>
          <a:endParaRPr lang="en-US"/>
        </a:p>
      </dgm:t>
    </dgm:pt>
    <dgm:pt modelId="{E6622113-E827-4482-8FBB-FA573FE9B5D3}" type="parTrans" cxnId="{5D466D77-7F7D-4B4A-B2DB-E5BFF92BFD2B}">
      <dgm:prSet/>
      <dgm:spPr/>
      <dgm:t>
        <a:bodyPr/>
        <a:lstStyle/>
        <a:p>
          <a:endParaRPr lang="en-US"/>
        </a:p>
      </dgm:t>
    </dgm:pt>
    <dgm:pt modelId="{FB80E2DB-8DAD-4F05-B18F-7115D25ACDDF}" type="sibTrans" cxnId="{5D466D77-7F7D-4B4A-B2DB-E5BFF92BFD2B}">
      <dgm:prSet/>
      <dgm:spPr/>
      <dgm:t>
        <a:bodyPr/>
        <a:lstStyle/>
        <a:p>
          <a:endParaRPr lang="en-US"/>
        </a:p>
      </dgm:t>
    </dgm:pt>
    <dgm:pt modelId="{0C1B1A94-4E8A-461E-A3A0-A7F8871B58DF}">
      <dgm:prSet/>
      <dgm:spPr/>
      <dgm:t>
        <a:bodyPr/>
        <a:lstStyle/>
        <a:p>
          <a:r>
            <a:rPr lang="en-US">
              <a:hlinkClick xmlns:r="http://schemas.openxmlformats.org/officeDocument/2006/relationships" r:id="rId5"/>
            </a:rPr>
            <a:t>Emory Finance website</a:t>
          </a:r>
          <a:endParaRPr lang="en-US"/>
        </a:p>
      </dgm:t>
    </dgm:pt>
    <dgm:pt modelId="{23FD84C6-0FB7-4A02-9985-BE5709DBC97B}" type="parTrans" cxnId="{AE84A61B-F8E6-435F-B067-965FD393B46B}">
      <dgm:prSet/>
      <dgm:spPr/>
      <dgm:t>
        <a:bodyPr/>
        <a:lstStyle/>
        <a:p>
          <a:endParaRPr lang="en-US"/>
        </a:p>
      </dgm:t>
    </dgm:pt>
    <dgm:pt modelId="{A7706994-0DDB-400B-B5CF-89DE75157E71}" type="sibTrans" cxnId="{AE84A61B-F8E6-435F-B067-965FD393B46B}">
      <dgm:prSet/>
      <dgm:spPr/>
      <dgm:t>
        <a:bodyPr/>
        <a:lstStyle/>
        <a:p>
          <a:endParaRPr lang="en-US"/>
        </a:p>
      </dgm:t>
    </dgm:pt>
    <dgm:pt modelId="{7D19C51A-67D5-47E2-BE82-2EF4CF43FA4B}">
      <dgm:prSet/>
      <dgm:spPr/>
      <dgm:t>
        <a:bodyPr/>
        <a:lstStyle/>
        <a:p>
          <a:r>
            <a:rPr lang="en-US">
              <a:hlinkClick xmlns:r="http://schemas.openxmlformats.org/officeDocument/2006/relationships" r:id="rId6"/>
            </a:rPr>
            <a:t>Emory Finance Job Aid Library</a:t>
          </a:r>
          <a:r>
            <a:rPr lang="en-US"/>
            <a:t> </a:t>
          </a:r>
        </a:p>
      </dgm:t>
    </dgm:pt>
    <dgm:pt modelId="{E11D4103-3CCB-44E6-B4C2-10A1194A73CD}" type="parTrans" cxnId="{7F2E617A-896E-4876-A14C-FD71D1302DF8}">
      <dgm:prSet/>
      <dgm:spPr/>
      <dgm:t>
        <a:bodyPr/>
        <a:lstStyle/>
        <a:p>
          <a:endParaRPr lang="en-US"/>
        </a:p>
      </dgm:t>
    </dgm:pt>
    <dgm:pt modelId="{C7A7DDCC-6523-4FD2-9E7D-527FBBCD258A}" type="sibTrans" cxnId="{7F2E617A-896E-4876-A14C-FD71D1302DF8}">
      <dgm:prSet/>
      <dgm:spPr/>
      <dgm:t>
        <a:bodyPr/>
        <a:lstStyle/>
        <a:p>
          <a:endParaRPr lang="en-US"/>
        </a:p>
      </dgm:t>
    </dgm:pt>
    <dgm:pt modelId="{B64559BE-A6A5-48FA-AAC9-2E650F7D7C6E}" type="pres">
      <dgm:prSet presAssocID="{C69DDA08-7DC2-49F3-95CF-7D5817CC7E80}" presName="root" presStyleCnt="0">
        <dgm:presLayoutVars>
          <dgm:dir/>
          <dgm:resizeHandles val="exact"/>
        </dgm:presLayoutVars>
      </dgm:prSet>
      <dgm:spPr/>
    </dgm:pt>
    <dgm:pt modelId="{DC425D35-05FB-40D8-BD2C-762C8C0DB51A}" type="pres">
      <dgm:prSet presAssocID="{E90166D8-4DAD-41C0-88AD-544976119F5B}" presName="compNode" presStyleCnt="0"/>
      <dgm:spPr/>
    </dgm:pt>
    <dgm:pt modelId="{2E6DC28D-9981-4440-899E-BB17A5E2A44C}" type="pres">
      <dgm:prSet presAssocID="{E90166D8-4DAD-41C0-88AD-544976119F5B}" presName="bgRect" presStyleLbl="bgShp" presStyleIdx="0" presStyleCnt="6"/>
      <dgm:spPr/>
    </dgm:pt>
    <dgm:pt modelId="{03EAB052-0995-4AA1-88B7-E881B228BA92}" type="pres">
      <dgm:prSet presAssocID="{E90166D8-4DAD-41C0-88AD-544976119F5B}"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E7CF6181-851A-4BFD-A8D4-12C7016D0204}" type="pres">
      <dgm:prSet presAssocID="{E90166D8-4DAD-41C0-88AD-544976119F5B}" presName="spaceRect" presStyleCnt="0"/>
      <dgm:spPr/>
    </dgm:pt>
    <dgm:pt modelId="{A3869E42-200A-4401-B86B-9E617D77C8F3}" type="pres">
      <dgm:prSet presAssocID="{E90166D8-4DAD-41C0-88AD-544976119F5B}" presName="parTx" presStyleLbl="revTx" presStyleIdx="0" presStyleCnt="6">
        <dgm:presLayoutVars>
          <dgm:chMax val="0"/>
          <dgm:chPref val="0"/>
        </dgm:presLayoutVars>
      </dgm:prSet>
      <dgm:spPr/>
    </dgm:pt>
    <dgm:pt modelId="{D6C2651A-6B88-4D82-A5AA-AF5340D825DF}" type="pres">
      <dgm:prSet presAssocID="{3425FC55-BD8B-42A7-8627-342FD13D3B89}" presName="sibTrans" presStyleCnt="0"/>
      <dgm:spPr/>
    </dgm:pt>
    <dgm:pt modelId="{2D3C7A45-F14C-4072-987F-F2650E16DBBE}" type="pres">
      <dgm:prSet presAssocID="{6C72599F-F535-4675-B9B1-C10C73C4BF92}" presName="compNode" presStyleCnt="0"/>
      <dgm:spPr/>
    </dgm:pt>
    <dgm:pt modelId="{FBE0E8B8-C3C0-4BE4-BA0F-E209F768D035}" type="pres">
      <dgm:prSet presAssocID="{6C72599F-F535-4675-B9B1-C10C73C4BF92}" presName="bgRect" presStyleLbl="bgShp" presStyleIdx="1" presStyleCnt="6"/>
      <dgm:spPr/>
    </dgm:pt>
    <dgm:pt modelId="{EF26CD89-5596-40F3-81BA-CF61D4D2C5B6}" type="pres">
      <dgm:prSet presAssocID="{6C72599F-F535-4675-B9B1-C10C73C4BF92}"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llet"/>
        </a:ext>
      </dgm:extLst>
    </dgm:pt>
    <dgm:pt modelId="{4EA82B88-C29C-4ACF-847E-FA24B6CCB437}" type="pres">
      <dgm:prSet presAssocID="{6C72599F-F535-4675-B9B1-C10C73C4BF92}" presName="spaceRect" presStyleCnt="0"/>
      <dgm:spPr/>
    </dgm:pt>
    <dgm:pt modelId="{F907E3B2-9D2F-4F96-9EE3-61793FA25641}" type="pres">
      <dgm:prSet presAssocID="{6C72599F-F535-4675-B9B1-C10C73C4BF92}" presName="parTx" presStyleLbl="revTx" presStyleIdx="1" presStyleCnt="6">
        <dgm:presLayoutVars>
          <dgm:chMax val="0"/>
          <dgm:chPref val="0"/>
        </dgm:presLayoutVars>
      </dgm:prSet>
      <dgm:spPr/>
    </dgm:pt>
    <dgm:pt modelId="{A428DED0-7EC3-4B64-B888-DECB5791431F}" type="pres">
      <dgm:prSet presAssocID="{13F33CB7-B4B8-4287-BA5B-E452553550FE}" presName="sibTrans" presStyleCnt="0"/>
      <dgm:spPr/>
    </dgm:pt>
    <dgm:pt modelId="{65F7F5B2-0F4F-458E-9E80-1E2404F3EC0E}" type="pres">
      <dgm:prSet presAssocID="{E047B1D4-1287-4713-9265-6E178B214539}" presName="compNode" presStyleCnt="0"/>
      <dgm:spPr/>
    </dgm:pt>
    <dgm:pt modelId="{76E1DB5C-347E-4836-A854-BEBBBE1E0099}" type="pres">
      <dgm:prSet presAssocID="{E047B1D4-1287-4713-9265-6E178B214539}" presName="bgRect" presStyleLbl="bgShp" presStyleIdx="2" presStyleCnt="6"/>
      <dgm:spPr/>
    </dgm:pt>
    <dgm:pt modelId="{6D210EE7-1719-4A35-85D7-C5F3365D692F}" type="pres">
      <dgm:prSet presAssocID="{E047B1D4-1287-4713-9265-6E178B214539}"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nk"/>
        </a:ext>
      </dgm:extLst>
    </dgm:pt>
    <dgm:pt modelId="{CDC6E700-B93C-4721-9B16-7BB16918396E}" type="pres">
      <dgm:prSet presAssocID="{E047B1D4-1287-4713-9265-6E178B214539}" presName="spaceRect" presStyleCnt="0"/>
      <dgm:spPr/>
    </dgm:pt>
    <dgm:pt modelId="{84BCF1D9-E624-401D-A9ED-E4C94A4981FA}" type="pres">
      <dgm:prSet presAssocID="{E047B1D4-1287-4713-9265-6E178B214539}" presName="parTx" presStyleLbl="revTx" presStyleIdx="2" presStyleCnt="6">
        <dgm:presLayoutVars>
          <dgm:chMax val="0"/>
          <dgm:chPref val="0"/>
        </dgm:presLayoutVars>
      </dgm:prSet>
      <dgm:spPr/>
    </dgm:pt>
    <dgm:pt modelId="{96E72933-FC00-43DF-8C22-81DD2643149D}" type="pres">
      <dgm:prSet presAssocID="{F1D521B4-46AB-42A6-A4DF-0A4034A63CA6}" presName="sibTrans" presStyleCnt="0"/>
      <dgm:spPr/>
    </dgm:pt>
    <dgm:pt modelId="{7A60783D-2F79-4F49-94C2-01429AD131A4}" type="pres">
      <dgm:prSet presAssocID="{65F75C2F-3128-4FFB-BACC-84549FC929FA}" presName="compNode" presStyleCnt="0"/>
      <dgm:spPr/>
    </dgm:pt>
    <dgm:pt modelId="{43CBCFBB-5EB2-4CFA-9840-BB9F60F9CCD2}" type="pres">
      <dgm:prSet presAssocID="{65F75C2F-3128-4FFB-BACC-84549FC929FA}" presName="bgRect" presStyleLbl="bgShp" presStyleIdx="3" presStyleCnt="6"/>
      <dgm:spPr/>
    </dgm:pt>
    <dgm:pt modelId="{16E4E527-4070-4C49-833F-EC55161785F4}" type="pres">
      <dgm:prSet presAssocID="{65F75C2F-3128-4FFB-BACC-84549FC929FA}"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ney"/>
        </a:ext>
      </dgm:extLst>
    </dgm:pt>
    <dgm:pt modelId="{3D976794-1E55-4287-AF59-8E4B54B68BA9}" type="pres">
      <dgm:prSet presAssocID="{65F75C2F-3128-4FFB-BACC-84549FC929FA}" presName="spaceRect" presStyleCnt="0"/>
      <dgm:spPr/>
    </dgm:pt>
    <dgm:pt modelId="{6A543A0B-212C-4574-B2F4-2217A907EDD1}" type="pres">
      <dgm:prSet presAssocID="{65F75C2F-3128-4FFB-BACC-84549FC929FA}" presName="parTx" presStyleLbl="revTx" presStyleIdx="3" presStyleCnt="6">
        <dgm:presLayoutVars>
          <dgm:chMax val="0"/>
          <dgm:chPref val="0"/>
        </dgm:presLayoutVars>
      </dgm:prSet>
      <dgm:spPr/>
    </dgm:pt>
    <dgm:pt modelId="{7467085B-7F0B-4E26-B241-9929A49C5F39}" type="pres">
      <dgm:prSet presAssocID="{FB80E2DB-8DAD-4F05-B18F-7115D25ACDDF}" presName="sibTrans" presStyleCnt="0"/>
      <dgm:spPr/>
    </dgm:pt>
    <dgm:pt modelId="{7A9D87FC-F3FA-45CD-BA7F-AADADDF7D725}" type="pres">
      <dgm:prSet presAssocID="{0C1B1A94-4E8A-461E-A3A0-A7F8871B58DF}" presName="compNode" presStyleCnt="0"/>
      <dgm:spPr/>
    </dgm:pt>
    <dgm:pt modelId="{C48984A4-DA62-400E-B742-64F4ACAB73DE}" type="pres">
      <dgm:prSet presAssocID="{0C1B1A94-4E8A-461E-A3A0-A7F8871B58DF}" presName="bgRect" presStyleLbl="bgShp" presStyleIdx="4" presStyleCnt="6"/>
      <dgm:spPr/>
    </dgm:pt>
    <dgm:pt modelId="{517E72DE-DDD4-4D83-972E-478314505A71}" type="pres">
      <dgm:prSet presAssocID="{0C1B1A94-4E8A-461E-A3A0-A7F8871B58DF}"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oins"/>
        </a:ext>
      </dgm:extLst>
    </dgm:pt>
    <dgm:pt modelId="{1CD4285B-D253-40AF-96F9-E5324FDF6B43}" type="pres">
      <dgm:prSet presAssocID="{0C1B1A94-4E8A-461E-A3A0-A7F8871B58DF}" presName="spaceRect" presStyleCnt="0"/>
      <dgm:spPr/>
    </dgm:pt>
    <dgm:pt modelId="{36EE8AA4-7940-46ED-A2AE-EA3850CBA8CA}" type="pres">
      <dgm:prSet presAssocID="{0C1B1A94-4E8A-461E-A3A0-A7F8871B58DF}" presName="parTx" presStyleLbl="revTx" presStyleIdx="4" presStyleCnt="6">
        <dgm:presLayoutVars>
          <dgm:chMax val="0"/>
          <dgm:chPref val="0"/>
        </dgm:presLayoutVars>
      </dgm:prSet>
      <dgm:spPr/>
    </dgm:pt>
    <dgm:pt modelId="{BE5E0214-5AC3-45FB-B270-C5D9B88B99A0}" type="pres">
      <dgm:prSet presAssocID="{A7706994-0DDB-400B-B5CF-89DE75157E71}" presName="sibTrans" presStyleCnt="0"/>
      <dgm:spPr/>
    </dgm:pt>
    <dgm:pt modelId="{33068498-C3EC-4779-AA93-45007B3730D2}" type="pres">
      <dgm:prSet presAssocID="{7D19C51A-67D5-47E2-BE82-2EF4CF43FA4B}" presName="compNode" presStyleCnt="0"/>
      <dgm:spPr/>
    </dgm:pt>
    <dgm:pt modelId="{ADC803E7-2C23-40E9-9CE5-E7BCB3530340}" type="pres">
      <dgm:prSet presAssocID="{7D19C51A-67D5-47E2-BE82-2EF4CF43FA4B}" presName="bgRect" presStyleLbl="bgShp" presStyleIdx="5" presStyleCnt="6"/>
      <dgm:spPr/>
    </dgm:pt>
    <dgm:pt modelId="{501AA3F8-4D6B-4780-B764-F75495F46BEB}" type="pres">
      <dgm:prSet presAssocID="{7D19C51A-67D5-47E2-BE82-2EF4CF43FA4B}"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Books"/>
        </a:ext>
      </dgm:extLst>
    </dgm:pt>
    <dgm:pt modelId="{79D60A0E-B379-4208-B2A5-89904D6F1C7C}" type="pres">
      <dgm:prSet presAssocID="{7D19C51A-67D5-47E2-BE82-2EF4CF43FA4B}" presName="spaceRect" presStyleCnt="0"/>
      <dgm:spPr/>
    </dgm:pt>
    <dgm:pt modelId="{B9CA623B-F0DB-49FB-A173-CFB99D0E0785}" type="pres">
      <dgm:prSet presAssocID="{7D19C51A-67D5-47E2-BE82-2EF4CF43FA4B}" presName="parTx" presStyleLbl="revTx" presStyleIdx="5" presStyleCnt="6">
        <dgm:presLayoutVars>
          <dgm:chMax val="0"/>
          <dgm:chPref val="0"/>
        </dgm:presLayoutVars>
      </dgm:prSet>
      <dgm:spPr/>
    </dgm:pt>
  </dgm:ptLst>
  <dgm:cxnLst>
    <dgm:cxn modelId="{0D786009-FBD5-4248-9168-FD356BDF4132}" type="presOf" srcId="{6C72599F-F535-4675-B9B1-C10C73C4BF92}" destId="{F907E3B2-9D2F-4F96-9EE3-61793FA25641}" srcOrd="0" destOrd="0" presId="urn:microsoft.com/office/officeart/2018/2/layout/IconVerticalSolidList"/>
    <dgm:cxn modelId="{658CF712-0B6C-447E-9768-1FFB9E0EBC6D}" type="presOf" srcId="{C69DDA08-7DC2-49F3-95CF-7D5817CC7E80}" destId="{B64559BE-A6A5-48FA-AAC9-2E650F7D7C6E}" srcOrd="0" destOrd="0" presId="urn:microsoft.com/office/officeart/2018/2/layout/IconVerticalSolidList"/>
    <dgm:cxn modelId="{AE84A61B-F8E6-435F-B067-965FD393B46B}" srcId="{C69DDA08-7DC2-49F3-95CF-7D5817CC7E80}" destId="{0C1B1A94-4E8A-461E-A3A0-A7F8871B58DF}" srcOrd="4" destOrd="0" parTransId="{23FD84C6-0FB7-4A02-9985-BE5709DBC97B}" sibTransId="{A7706994-0DDB-400B-B5CF-89DE75157E71}"/>
    <dgm:cxn modelId="{DECF2821-E9D0-488B-9EED-21831F217C41}" srcId="{C69DDA08-7DC2-49F3-95CF-7D5817CC7E80}" destId="{E90166D8-4DAD-41C0-88AD-544976119F5B}" srcOrd="0" destOrd="0" parTransId="{A393832F-E013-4011-A5D1-A8A7C6904EFE}" sibTransId="{3425FC55-BD8B-42A7-8627-342FD13D3B89}"/>
    <dgm:cxn modelId="{9598565C-0748-4F7D-964D-75DF1C45014F}" type="presOf" srcId="{0C1B1A94-4E8A-461E-A3A0-A7F8871B58DF}" destId="{36EE8AA4-7940-46ED-A2AE-EA3850CBA8CA}" srcOrd="0" destOrd="0" presId="urn:microsoft.com/office/officeart/2018/2/layout/IconVerticalSolidList"/>
    <dgm:cxn modelId="{1313CE6C-8650-4DC6-BFC1-1345839C0DA0}" srcId="{C69DDA08-7DC2-49F3-95CF-7D5817CC7E80}" destId="{6C72599F-F535-4675-B9B1-C10C73C4BF92}" srcOrd="1" destOrd="0" parTransId="{5DA4FF02-21AB-4DA6-ACD8-D17226F1498B}" sibTransId="{13F33CB7-B4B8-4287-BA5B-E452553550FE}"/>
    <dgm:cxn modelId="{5D466D77-7F7D-4B4A-B2DB-E5BFF92BFD2B}" srcId="{C69DDA08-7DC2-49F3-95CF-7D5817CC7E80}" destId="{65F75C2F-3128-4FFB-BACC-84549FC929FA}" srcOrd="3" destOrd="0" parTransId="{E6622113-E827-4482-8FBB-FA573FE9B5D3}" sibTransId="{FB80E2DB-8DAD-4F05-B18F-7115D25ACDDF}"/>
    <dgm:cxn modelId="{7F2E617A-896E-4876-A14C-FD71D1302DF8}" srcId="{C69DDA08-7DC2-49F3-95CF-7D5817CC7E80}" destId="{7D19C51A-67D5-47E2-BE82-2EF4CF43FA4B}" srcOrd="5" destOrd="0" parTransId="{E11D4103-3CCB-44E6-B4C2-10A1194A73CD}" sibTransId="{C7A7DDCC-6523-4FD2-9E7D-527FBBCD258A}"/>
    <dgm:cxn modelId="{3CA4629E-945F-46B5-BDB0-1648FF098FE4}" type="presOf" srcId="{E90166D8-4DAD-41C0-88AD-544976119F5B}" destId="{A3869E42-200A-4401-B86B-9E617D77C8F3}" srcOrd="0" destOrd="0" presId="urn:microsoft.com/office/officeart/2018/2/layout/IconVerticalSolidList"/>
    <dgm:cxn modelId="{C1E8CEC8-2096-4182-B5F8-51626B1C306C}" type="presOf" srcId="{7D19C51A-67D5-47E2-BE82-2EF4CF43FA4B}" destId="{B9CA623B-F0DB-49FB-A173-CFB99D0E0785}" srcOrd="0" destOrd="0" presId="urn:microsoft.com/office/officeart/2018/2/layout/IconVerticalSolidList"/>
    <dgm:cxn modelId="{2FB6E1D6-2866-46DF-A014-6052EEC04342}" srcId="{C69DDA08-7DC2-49F3-95CF-7D5817CC7E80}" destId="{E047B1D4-1287-4713-9265-6E178B214539}" srcOrd="2" destOrd="0" parTransId="{C70E5EA4-9000-4117-8B85-40DEF782D286}" sibTransId="{F1D521B4-46AB-42A6-A4DF-0A4034A63CA6}"/>
    <dgm:cxn modelId="{74F354E6-37B2-4B31-A9B4-672126B83150}" type="presOf" srcId="{65F75C2F-3128-4FFB-BACC-84549FC929FA}" destId="{6A543A0B-212C-4574-B2F4-2217A907EDD1}" srcOrd="0" destOrd="0" presId="urn:microsoft.com/office/officeart/2018/2/layout/IconVerticalSolidList"/>
    <dgm:cxn modelId="{775C16FD-DE50-4458-AD3E-CDBECB357565}" type="presOf" srcId="{E047B1D4-1287-4713-9265-6E178B214539}" destId="{84BCF1D9-E624-401D-A9ED-E4C94A4981FA}" srcOrd="0" destOrd="0" presId="urn:microsoft.com/office/officeart/2018/2/layout/IconVerticalSolidList"/>
    <dgm:cxn modelId="{5B51463D-F62F-4D5F-AEB1-361A1C0B1D8A}" type="presParOf" srcId="{B64559BE-A6A5-48FA-AAC9-2E650F7D7C6E}" destId="{DC425D35-05FB-40D8-BD2C-762C8C0DB51A}" srcOrd="0" destOrd="0" presId="urn:microsoft.com/office/officeart/2018/2/layout/IconVerticalSolidList"/>
    <dgm:cxn modelId="{1A8BD0F5-C08B-4E22-8AC8-7664A7B6D421}" type="presParOf" srcId="{DC425D35-05FB-40D8-BD2C-762C8C0DB51A}" destId="{2E6DC28D-9981-4440-899E-BB17A5E2A44C}" srcOrd="0" destOrd="0" presId="urn:microsoft.com/office/officeart/2018/2/layout/IconVerticalSolidList"/>
    <dgm:cxn modelId="{480F456D-69F8-4EAC-ADAD-BB361AD6D5AC}" type="presParOf" srcId="{DC425D35-05FB-40D8-BD2C-762C8C0DB51A}" destId="{03EAB052-0995-4AA1-88B7-E881B228BA92}" srcOrd="1" destOrd="0" presId="urn:microsoft.com/office/officeart/2018/2/layout/IconVerticalSolidList"/>
    <dgm:cxn modelId="{B106BFDE-25FD-4A31-A764-617C581AE60B}" type="presParOf" srcId="{DC425D35-05FB-40D8-BD2C-762C8C0DB51A}" destId="{E7CF6181-851A-4BFD-A8D4-12C7016D0204}" srcOrd="2" destOrd="0" presId="urn:microsoft.com/office/officeart/2018/2/layout/IconVerticalSolidList"/>
    <dgm:cxn modelId="{0DBBA4AE-76DF-4066-8653-E2AFC77262CD}" type="presParOf" srcId="{DC425D35-05FB-40D8-BD2C-762C8C0DB51A}" destId="{A3869E42-200A-4401-B86B-9E617D77C8F3}" srcOrd="3" destOrd="0" presId="urn:microsoft.com/office/officeart/2018/2/layout/IconVerticalSolidList"/>
    <dgm:cxn modelId="{F43DBBBF-2790-41FE-B499-C2C125AAD02F}" type="presParOf" srcId="{B64559BE-A6A5-48FA-AAC9-2E650F7D7C6E}" destId="{D6C2651A-6B88-4D82-A5AA-AF5340D825DF}" srcOrd="1" destOrd="0" presId="urn:microsoft.com/office/officeart/2018/2/layout/IconVerticalSolidList"/>
    <dgm:cxn modelId="{5D8C12A0-2F6A-4217-BB5C-35A45DAF6692}" type="presParOf" srcId="{B64559BE-A6A5-48FA-AAC9-2E650F7D7C6E}" destId="{2D3C7A45-F14C-4072-987F-F2650E16DBBE}" srcOrd="2" destOrd="0" presId="urn:microsoft.com/office/officeart/2018/2/layout/IconVerticalSolidList"/>
    <dgm:cxn modelId="{E82B7728-B614-48B2-9EBA-C9510F413720}" type="presParOf" srcId="{2D3C7A45-F14C-4072-987F-F2650E16DBBE}" destId="{FBE0E8B8-C3C0-4BE4-BA0F-E209F768D035}" srcOrd="0" destOrd="0" presId="urn:microsoft.com/office/officeart/2018/2/layout/IconVerticalSolidList"/>
    <dgm:cxn modelId="{2133F9C4-EFF4-45DC-8CED-5186F4EF9084}" type="presParOf" srcId="{2D3C7A45-F14C-4072-987F-F2650E16DBBE}" destId="{EF26CD89-5596-40F3-81BA-CF61D4D2C5B6}" srcOrd="1" destOrd="0" presId="urn:microsoft.com/office/officeart/2018/2/layout/IconVerticalSolidList"/>
    <dgm:cxn modelId="{A4036FDB-CBD2-4A23-86E3-7D495DD03E6C}" type="presParOf" srcId="{2D3C7A45-F14C-4072-987F-F2650E16DBBE}" destId="{4EA82B88-C29C-4ACF-847E-FA24B6CCB437}" srcOrd="2" destOrd="0" presId="urn:microsoft.com/office/officeart/2018/2/layout/IconVerticalSolidList"/>
    <dgm:cxn modelId="{FFF719D7-B8BD-48DB-9299-6C7BCB471639}" type="presParOf" srcId="{2D3C7A45-F14C-4072-987F-F2650E16DBBE}" destId="{F907E3B2-9D2F-4F96-9EE3-61793FA25641}" srcOrd="3" destOrd="0" presId="urn:microsoft.com/office/officeart/2018/2/layout/IconVerticalSolidList"/>
    <dgm:cxn modelId="{BD475403-774E-410A-A17A-CA2B5834C51A}" type="presParOf" srcId="{B64559BE-A6A5-48FA-AAC9-2E650F7D7C6E}" destId="{A428DED0-7EC3-4B64-B888-DECB5791431F}" srcOrd="3" destOrd="0" presId="urn:microsoft.com/office/officeart/2018/2/layout/IconVerticalSolidList"/>
    <dgm:cxn modelId="{55D59DF9-6626-49DF-BE22-15B7CFC82242}" type="presParOf" srcId="{B64559BE-A6A5-48FA-AAC9-2E650F7D7C6E}" destId="{65F7F5B2-0F4F-458E-9E80-1E2404F3EC0E}" srcOrd="4" destOrd="0" presId="urn:microsoft.com/office/officeart/2018/2/layout/IconVerticalSolidList"/>
    <dgm:cxn modelId="{CCF6F500-CE89-49AE-BF79-058AD6EBB289}" type="presParOf" srcId="{65F7F5B2-0F4F-458E-9E80-1E2404F3EC0E}" destId="{76E1DB5C-347E-4836-A854-BEBBBE1E0099}" srcOrd="0" destOrd="0" presId="urn:microsoft.com/office/officeart/2018/2/layout/IconVerticalSolidList"/>
    <dgm:cxn modelId="{30A4F0B4-1EDA-418D-AED0-D35F4ABE41B5}" type="presParOf" srcId="{65F7F5B2-0F4F-458E-9E80-1E2404F3EC0E}" destId="{6D210EE7-1719-4A35-85D7-C5F3365D692F}" srcOrd="1" destOrd="0" presId="urn:microsoft.com/office/officeart/2018/2/layout/IconVerticalSolidList"/>
    <dgm:cxn modelId="{6725C9B7-516B-4873-AB39-E43E91A1307C}" type="presParOf" srcId="{65F7F5B2-0F4F-458E-9E80-1E2404F3EC0E}" destId="{CDC6E700-B93C-4721-9B16-7BB16918396E}" srcOrd="2" destOrd="0" presId="urn:microsoft.com/office/officeart/2018/2/layout/IconVerticalSolidList"/>
    <dgm:cxn modelId="{A4C8758B-756D-4501-B8EE-01E07977FCCE}" type="presParOf" srcId="{65F7F5B2-0F4F-458E-9E80-1E2404F3EC0E}" destId="{84BCF1D9-E624-401D-A9ED-E4C94A4981FA}" srcOrd="3" destOrd="0" presId="urn:microsoft.com/office/officeart/2018/2/layout/IconVerticalSolidList"/>
    <dgm:cxn modelId="{E69EA780-2F6C-4A35-98A9-8C51498EE5AD}" type="presParOf" srcId="{B64559BE-A6A5-48FA-AAC9-2E650F7D7C6E}" destId="{96E72933-FC00-43DF-8C22-81DD2643149D}" srcOrd="5" destOrd="0" presId="urn:microsoft.com/office/officeart/2018/2/layout/IconVerticalSolidList"/>
    <dgm:cxn modelId="{2B971657-BC31-4CE7-A649-82D8C89C70F4}" type="presParOf" srcId="{B64559BE-A6A5-48FA-AAC9-2E650F7D7C6E}" destId="{7A60783D-2F79-4F49-94C2-01429AD131A4}" srcOrd="6" destOrd="0" presId="urn:microsoft.com/office/officeart/2018/2/layout/IconVerticalSolidList"/>
    <dgm:cxn modelId="{E823856A-57CF-4BAC-9B1F-427105BBDB34}" type="presParOf" srcId="{7A60783D-2F79-4F49-94C2-01429AD131A4}" destId="{43CBCFBB-5EB2-4CFA-9840-BB9F60F9CCD2}" srcOrd="0" destOrd="0" presId="urn:microsoft.com/office/officeart/2018/2/layout/IconVerticalSolidList"/>
    <dgm:cxn modelId="{4A862D05-3E7E-4EE2-B549-3A27C34FFB1D}" type="presParOf" srcId="{7A60783D-2F79-4F49-94C2-01429AD131A4}" destId="{16E4E527-4070-4C49-833F-EC55161785F4}" srcOrd="1" destOrd="0" presId="urn:microsoft.com/office/officeart/2018/2/layout/IconVerticalSolidList"/>
    <dgm:cxn modelId="{59A6572A-B3A9-4997-A5D7-F328258810F7}" type="presParOf" srcId="{7A60783D-2F79-4F49-94C2-01429AD131A4}" destId="{3D976794-1E55-4287-AF59-8E4B54B68BA9}" srcOrd="2" destOrd="0" presId="urn:microsoft.com/office/officeart/2018/2/layout/IconVerticalSolidList"/>
    <dgm:cxn modelId="{283C5D01-82AD-44B7-BB46-01E601561E7E}" type="presParOf" srcId="{7A60783D-2F79-4F49-94C2-01429AD131A4}" destId="{6A543A0B-212C-4574-B2F4-2217A907EDD1}" srcOrd="3" destOrd="0" presId="urn:microsoft.com/office/officeart/2018/2/layout/IconVerticalSolidList"/>
    <dgm:cxn modelId="{19392681-42F7-4B82-8E67-2A59DC3FD2BE}" type="presParOf" srcId="{B64559BE-A6A5-48FA-AAC9-2E650F7D7C6E}" destId="{7467085B-7F0B-4E26-B241-9929A49C5F39}" srcOrd="7" destOrd="0" presId="urn:microsoft.com/office/officeart/2018/2/layout/IconVerticalSolidList"/>
    <dgm:cxn modelId="{45BB2599-8DD8-48EB-A5D3-8859271F4BD1}" type="presParOf" srcId="{B64559BE-A6A5-48FA-AAC9-2E650F7D7C6E}" destId="{7A9D87FC-F3FA-45CD-BA7F-AADADDF7D725}" srcOrd="8" destOrd="0" presId="urn:microsoft.com/office/officeart/2018/2/layout/IconVerticalSolidList"/>
    <dgm:cxn modelId="{6999C067-2038-4578-86AE-BD4D9B68B70B}" type="presParOf" srcId="{7A9D87FC-F3FA-45CD-BA7F-AADADDF7D725}" destId="{C48984A4-DA62-400E-B742-64F4ACAB73DE}" srcOrd="0" destOrd="0" presId="urn:microsoft.com/office/officeart/2018/2/layout/IconVerticalSolidList"/>
    <dgm:cxn modelId="{E0EB1FB7-46BA-4477-9829-1F9DC0A71D35}" type="presParOf" srcId="{7A9D87FC-F3FA-45CD-BA7F-AADADDF7D725}" destId="{517E72DE-DDD4-4D83-972E-478314505A71}" srcOrd="1" destOrd="0" presId="urn:microsoft.com/office/officeart/2018/2/layout/IconVerticalSolidList"/>
    <dgm:cxn modelId="{CD04CDEA-E770-46FC-8D33-F4D0A7208850}" type="presParOf" srcId="{7A9D87FC-F3FA-45CD-BA7F-AADADDF7D725}" destId="{1CD4285B-D253-40AF-96F9-E5324FDF6B43}" srcOrd="2" destOrd="0" presId="urn:microsoft.com/office/officeart/2018/2/layout/IconVerticalSolidList"/>
    <dgm:cxn modelId="{DE9433E0-A3FB-4C7C-92E5-E703F1EE5D8C}" type="presParOf" srcId="{7A9D87FC-F3FA-45CD-BA7F-AADADDF7D725}" destId="{36EE8AA4-7940-46ED-A2AE-EA3850CBA8CA}" srcOrd="3" destOrd="0" presId="urn:microsoft.com/office/officeart/2018/2/layout/IconVerticalSolidList"/>
    <dgm:cxn modelId="{719F13BD-0ADF-4677-84F2-EAFE58F84338}" type="presParOf" srcId="{B64559BE-A6A5-48FA-AAC9-2E650F7D7C6E}" destId="{BE5E0214-5AC3-45FB-B270-C5D9B88B99A0}" srcOrd="9" destOrd="0" presId="urn:microsoft.com/office/officeart/2018/2/layout/IconVerticalSolidList"/>
    <dgm:cxn modelId="{3DEC9BCC-1BFB-4265-BB31-1DB64F675D27}" type="presParOf" srcId="{B64559BE-A6A5-48FA-AAC9-2E650F7D7C6E}" destId="{33068498-C3EC-4779-AA93-45007B3730D2}" srcOrd="10" destOrd="0" presId="urn:microsoft.com/office/officeart/2018/2/layout/IconVerticalSolidList"/>
    <dgm:cxn modelId="{ECA15BA3-5B18-4F1A-B5C9-109BE044C6D1}" type="presParOf" srcId="{33068498-C3EC-4779-AA93-45007B3730D2}" destId="{ADC803E7-2C23-40E9-9CE5-E7BCB3530340}" srcOrd="0" destOrd="0" presId="urn:microsoft.com/office/officeart/2018/2/layout/IconVerticalSolidList"/>
    <dgm:cxn modelId="{63F1AFF8-B061-4E7A-9451-324039708DC3}" type="presParOf" srcId="{33068498-C3EC-4779-AA93-45007B3730D2}" destId="{501AA3F8-4D6B-4780-B764-F75495F46BEB}" srcOrd="1" destOrd="0" presId="urn:microsoft.com/office/officeart/2018/2/layout/IconVerticalSolidList"/>
    <dgm:cxn modelId="{DF87F85A-E2B9-4A39-87BD-BD04C73A3BCD}" type="presParOf" srcId="{33068498-C3EC-4779-AA93-45007B3730D2}" destId="{79D60A0E-B379-4208-B2A5-89904D6F1C7C}" srcOrd="2" destOrd="0" presId="urn:microsoft.com/office/officeart/2018/2/layout/IconVerticalSolidList"/>
    <dgm:cxn modelId="{F18C1F36-9ACB-4896-AC23-98532892165C}" type="presParOf" srcId="{33068498-C3EC-4779-AA93-45007B3730D2}" destId="{B9CA623B-F0DB-49FB-A173-CFB99D0E07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50103-E14C-48BA-930A-0A1CE259E6EF}">
      <dsp:nvSpPr>
        <dsp:cNvPr id="0" name=""/>
        <dsp:cNvSpPr/>
      </dsp:nvSpPr>
      <dsp:spPr>
        <a:xfrm>
          <a:off x="0" y="21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5BC8D-A7E0-49CF-877B-75765125CF67}">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solidFill>
                <a:srgbClr val="002060"/>
              </a:solidFill>
            </a:rPr>
            <a:t>Chartfield Structure</a:t>
          </a:r>
          <a:endParaRPr lang="en-US" sz="4000" kern="1200" dirty="0">
            <a:solidFill>
              <a:srgbClr val="002060"/>
            </a:solidFill>
          </a:endParaRPr>
        </a:p>
      </dsp:txBody>
      <dsp:txXfrm>
        <a:off x="0" y="2125"/>
        <a:ext cx="10515600" cy="1449431"/>
      </dsp:txXfrm>
    </dsp:sp>
    <dsp:sp modelId="{EC85B0A3-087D-432B-8B9E-2F3BCEED11CB}">
      <dsp:nvSpPr>
        <dsp:cNvPr id="0" name=""/>
        <dsp:cNvSpPr/>
      </dsp:nvSpPr>
      <dsp:spPr>
        <a:xfrm>
          <a:off x="0" y="14515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79BD1-10B7-47AB-97EE-E5921CD24706}">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solidFill>
                <a:srgbClr val="002060"/>
              </a:solidFill>
            </a:rPr>
            <a:t>EBI: Budget to Actual Reporting</a:t>
          </a:r>
          <a:endParaRPr lang="en-US" sz="4000" kern="1200" dirty="0">
            <a:solidFill>
              <a:srgbClr val="002060"/>
            </a:solidFill>
          </a:endParaRPr>
        </a:p>
      </dsp:txBody>
      <dsp:txXfrm>
        <a:off x="0" y="1451556"/>
        <a:ext cx="10515600" cy="1449431"/>
      </dsp:txXfrm>
    </dsp:sp>
    <dsp:sp modelId="{0BF378BC-9F02-4C3C-BAFA-9D8195A2622E}">
      <dsp:nvSpPr>
        <dsp:cNvPr id="0" name=""/>
        <dsp:cNvSpPr/>
      </dsp:nvSpPr>
      <dsp:spPr>
        <a:xfrm>
          <a:off x="0" y="2900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2DBD8-68B5-4C20-8905-96B755408184}">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solidFill>
                <a:srgbClr val="002060"/>
              </a:solidFill>
            </a:rPr>
            <a:t>EBI: Revenue &amp; Expense Transaction Detail Report</a:t>
          </a:r>
          <a:endParaRPr lang="en-US" sz="4000" kern="1200" dirty="0">
            <a:solidFill>
              <a:srgbClr val="002060"/>
            </a:solidFill>
          </a:endParaRPr>
        </a:p>
      </dsp:txBody>
      <dsp:txXfrm>
        <a:off x="0" y="2900987"/>
        <a:ext cx="10515600" cy="1449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DC28D-9981-4440-899E-BB17A5E2A44C}">
      <dsp:nvSpPr>
        <dsp:cNvPr id="0" name=""/>
        <dsp:cNvSpPr/>
      </dsp:nvSpPr>
      <dsp:spPr>
        <a:xfrm>
          <a:off x="0" y="1842"/>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AB052-0995-4AA1-88B7-E881B228BA92}">
      <dsp:nvSpPr>
        <dsp:cNvPr id="0" name=""/>
        <dsp:cNvSpPr/>
      </dsp:nvSpPr>
      <dsp:spPr>
        <a:xfrm>
          <a:off x="237536" y="178522"/>
          <a:ext cx="431884" cy="431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869E42-200A-4401-B86B-9E617D77C8F3}">
      <dsp:nvSpPr>
        <dsp:cNvPr id="0" name=""/>
        <dsp:cNvSpPr/>
      </dsp:nvSpPr>
      <dsp:spPr>
        <a:xfrm>
          <a:off x="906957" y="1842"/>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3"/>
            </a:rPr>
            <a:t>Budget to Actuals Reporting</a:t>
          </a:r>
          <a:endParaRPr lang="en-US" sz="1900" kern="1200"/>
        </a:p>
      </dsp:txBody>
      <dsp:txXfrm>
        <a:off x="906957" y="1842"/>
        <a:ext cx="5210378" cy="785245"/>
      </dsp:txXfrm>
    </dsp:sp>
    <dsp:sp modelId="{FBE0E8B8-C3C0-4BE4-BA0F-E209F768D035}">
      <dsp:nvSpPr>
        <dsp:cNvPr id="0" name=""/>
        <dsp:cNvSpPr/>
      </dsp:nvSpPr>
      <dsp:spPr>
        <a:xfrm>
          <a:off x="0" y="983399"/>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CD89-5596-40F3-81BA-CF61D4D2C5B6}">
      <dsp:nvSpPr>
        <dsp:cNvPr id="0" name=""/>
        <dsp:cNvSpPr/>
      </dsp:nvSpPr>
      <dsp:spPr>
        <a:xfrm>
          <a:off x="237536" y="1160079"/>
          <a:ext cx="431884" cy="43188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07E3B2-9D2F-4F96-9EE3-61793FA25641}">
      <dsp:nvSpPr>
        <dsp:cNvPr id="0" name=""/>
        <dsp:cNvSpPr/>
      </dsp:nvSpPr>
      <dsp:spPr>
        <a:xfrm>
          <a:off x="906957" y="983399"/>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6"/>
            </a:rPr>
            <a:t>Revenue &amp; Expense Transaction Detail Report</a:t>
          </a:r>
          <a:endParaRPr lang="en-US" sz="1900" kern="1200"/>
        </a:p>
      </dsp:txBody>
      <dsp:txXfrm>
        <a:off x="906957" y="983399"/>
        <a:ext cx="5210378" cy="785245"/>
      </dsp:txXfrm>
    </dsp:sp>
    <dsp:sp modelId="{76E1DB5C-347E-4836-A854-BEBBBE1E0099}">
      <dsp:nvSpPr>
        <dsp:cNvPr id="0" name=""/>
        <dsp:cNvSpPr/>
      </dsp:nvSpPr>
      <dsp:spPr>
        <a:xfrm>
          <a:off x="0" y="1964955"/>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10EE7-1719-4A35-85D7-C5F3365D692F}">
      <dsp:nvSpPr>
        <dsp:cNvPr id="0" name=""/>
        <dsp:cNvSpPr/>
      </dsp:nvSpPr>
      <dsp:spPr>
        <a:xfrm>
          <a:off x="237536" y="2141635"/>
          <a:ext cx="431884" cy="4318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BCF1D9-E624-401D-A9ED-E4C94A4981FA}">
      <dsp:nvSpPr>
        <dsp:cNvPr id="0" name=""/>
        <dsp:cNvSpPr/>
      </dsp:nvSpPr>
      <dsp:spPr>
        <a:xfrm>
          <a:off x="906957" y="1964955"/>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9"/>
            </a:rPr>
            <a:t>Point of Contact</a:t>
          </a:r>
          <a:endParaRPr lang="en-US" sz="1900" kern="1200"/>
        </a:p>
      </dsp:txBody>
      <dsp:txXfrm>
        <a:off x="906957" y="1964955"/>
        <a:ext cx="5210378" cy="785245"/>
      </dsp:txXfrm>
    </dsp:sp>
    <dsp:sp modelId="{43CBCFBB-5EB2-4CFA-9840-BB9F60F9CCD2}">
      <dsp:nvSpPr>
        <dsp:cNvPr id="0" name=""/>
        <dsp:cNvSpPr/>
      </dsp:nvSpPr>
      <dsp:spPr>
        <a:xfrm>
          <a:off x="0" y="2946511"/>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4E527-4070-4C49-833F-EC55161785F4}">
      <dsp:nvSpPr>
        <dsp:cNvPr id="0" name=""/>
        <dsp:cNvSpPr/>
      </dsp:nvSpPr>
      <dsp:spPr>
        <a:xfrm>
          <a:off x="237536" y="3123191"/>
          <a:ext cx="431884" cy="431884"/>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543A0B-212C-4574-B2F4-2217A907EDD1}">
      <dsp:nvSpPr>
        <dsp:cNvPr id="0" name=""/>
        <dsp:cNvSpPr/>
      </dsp:nvSpPr>
      <dsp:spPr>
        <a:xfrm>
          <a:off x="906957" y="2946511"/>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12"/>
            </a:rPr>
            <a:t>Oxford Finance website</a:t>
          </a:r>
          <a:endParaRPr lang="en-US" sz="1900" kern="1200"/>
        </a:p>
      </dsp:txBody>
      <dsp:txXfrm>
        <a:off x="906957" y="2946511"/>
        <a:ext cx="5210378" cy="785245"/>
      </dsp:txXfrm>
    </dsp:sp>
    <dsp:sp modelId="{C48984A4-DA62-400E-B742-64F4ACAB73DE}">
      <dsp:nvSpPr>
        <dsp:cNvPr id="0" name=""/>
        <dsp:cNvSpPr/>
      </dsp:nvSpPr>
      <dsp:spPr>
        <a:xfrm>
          <a:off x="0" y="3928067"/>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E72DE-DDD4-4D83-972E-478314505A71}">
      <dsp:nvSpPr>
        <dsp:cNvPr id="0" name=""/>
        <dsp:cNvSpPr/>
      </dsp:nvSpPr>
      <dsp:spPr>
        <a:xfrm>
          <a:off x="237536" y="4104748"/>
          <a:ext cx="431884" cy="4318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EE8AA4-7940-46ED-A2AE-EA3850CBA8CA}">
      <dsp:nvSpPr>
        <dsp:cNvPr id="0" name=""/>
        <dsp:cNvSpPr/>
      </dsp:nvSpPr>
      <dsp:spPr>
        <a:xfrm>
          <a:off x="906957" y="3928067"/>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15"/>
            </a:rPr>
            <a:t>Emory Finance website</a:t>
          </a:r>
          <a:endParaRPr lang="en-US" sz="1900" kern="1200"/>
        </a:p>
      </dsp:txBody>
      <dsp:txXfrm>
        <a:off x="906957" y="3928067"/>
        <a:ext cx="5210378" cy="785245"/>
      </dsp:txXfrm>
    </dsp:sp>
    <dsp:sp modelId="{ADC803E7-2C23-40E9-9CE5-E7BCB3530340}">
      <dsp:nvSpPr>
        <dsp:cNvPr id="0" name=""/>
        <dsp:cNvSpPr/>
      </dsp:nvSpPr>
      <dsp:spPr>
        <a:xfrm>
          <a:off x="0" y="4909624"/>
          <a:ext cx="6117335" cy="7852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AA3F8-4D6B-4780-B764-F75495F46BEB}">
      <dsp:nvSpPr>
        <dsp:cNvPr id="0" name=""/>
        <dsp:cNvSpPr/>
      </dsp:nvSpPr>
      <dsp:spPr>
        <a:xfrm>
          <a:off x="237536" y="5086304"/>
          <a:ext cx="431884" cy="431884"/>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A623B-F0DB-49FB-A173-CFB99D0E0785}">
      <dsp:nvSpPr>
        <dsp:cNvPr id="0" name=""/>
        <dsp:cNvSpPr/>
      </dsp:nvSpPr>
      <dsp:spPr>
        <a:xfrm>
          <a:off x="906957" y="4909624"/>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18"/>
            </a:rPr>
            <a:t>Emory Finance Job Aid Library</a:t>
          </a:r>
          <a:r>
            <a:rPr lang="en-US" sz="1900" kern="1200"/>
            <a:t> </a:t>
          </a:r>
        </a:p>
      </dsp:txBody>
      <dsp:txXfrm>
        <a:off x="906957" y="4909624"/>
        <a:ext cx="5210378" cy="785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4AC3-D79A-4787-9721-9DEE49691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A85D59-A054-4EA6-9674-69E66EDCC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54551-7D01-4784-9637-CE672DED5DB0}"/>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5" name="Footer Placeholder 4">
            <a:extLst>
              <a:ext uri="{FF2B5EF4-FFF2-40B4-BE49-F238E27FC236}">
                <a16:creationId xmlns:a16="http://schemas.microsoft.com/office/drawing/2014/main" id="{134CDC88-B814-41FA-9DC3-F216E828F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B227C-891F-4BCD-928E-B29A581DA67F}"/>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184467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DAC5-6360-4F10-88DB-43CBEE4DD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928E42-E8B5-45F1-863A-4AA26911F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29E16-1FB3-4A58-B1BB-809447972E82}"/>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5" name="Footer Placeholder 4">
            <a:extLst>
              <a:ext uri="{FF2B5EF4-FFF2-40B4-BE49-F238E27FC236}">
                <a16:creationId xmlns:a16="http://schemas.microsoft.com/office/drawing/2014/main" id="{013A8F02-5125-4D29-A969-6FC933517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F13A6-E3FF-42F7-8EEB-3AF5438BB36A}"/>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334721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03E99-4FE7-43E7-81C6-42CDBEB74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7011E0-26F4-45DC-BB0C-23EA3C4CD5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09595-8C2E-45C3-9A02-87B4076D9980}"/>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5" name="Footer Placeholder 4">
            <a:extLst>
              <a:ext uri="{FF2B5EF4-FFF2-40B4-BE49-F238E27FC236}">
                <a16:creationId xmlns:a16="http://schemas.microsoft.com/office/drawing/2014/main" id="{442EC851-2E0B-4891-BFBC-E07BEC761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8D585-53AF-45F1-A7E3-94D246BB4468}"/>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52544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9ED6-637C-422C-B6FC-C1C680E4B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34143-44A3-46BE-9CAB-3E4CEA14E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1068F-E26B-4DCE-B03A-87D984073643}"/>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5" name="Footer Placeholder 4">
            <a:extLst>
              <a:ext uri="{FF2B5EF4-FFF2-40B4-BE49-F238E27FC236}">
                <a16:creationId xmlns:a16="http://schemas.microsoft.com/office/drawing/2014/main" id="{5D05CD94-0F5B-4F28-84FA-571AED103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60F32-18B6-45EE-BAE7-76F3CB72B2B2}"/>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9877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5FA1-2899-4DB9-9565-222A1A9AF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15CB7E-676B-4702-BD70-0DC3601B6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7BA26A-864D-412E-A454-11CA7076ADAC}"/>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5" name="Footer Placeholder 4">
            <a:extLst>
              <a:ext uri="{FF2B5EF4-FFF2-40B4-BE49-F238E27FC236}">
                <a16:creationId xmlns:a16="http://schemas.microsoft.com/office/drawing/2014/main" id="{54DC0607-B070-4C75-94EA-D81945513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4D548-EA25-44AD-8DC5-F90EA63626E5}"/>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82989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C316-7C46-4110-BC21-8C2E3F854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4F301-11B6-4E3D-9C5E-8EF1FFBA2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F319CE-D34C-4345-9833-1E61AF0602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EB223D-DD1A-4D0A-B692-FD8E55D8A1BD}"/>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6" name="Footer Placeholder 5">
            <a:extLst>
              <a:ext uri="{FF2B5EF4-FFF2-40B4-BE49-F238E27FC236}">
                <a16:creationId xmlns:a16="http://schemas.microsoft.com/office/drawing/2014/main" id="{3E22EDB3-F270-4F5D-813B-0BE9B1C52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CC19C-D3ED-4811-B4EB-E7BE6E143728}"/>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6787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8E43-FBFF-4C52-840B-0A3727B66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338C00-9AB9-4D2C-84B5-592507CDC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6154AB-0FD5-4382-80CC-EC2ADAE02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4F3CC7-0881-470C-B9C9-1D0551BD51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469B84-8249-4EED-8775-B1B35B6F4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29CB1-56F1-4499-9957-DB7133D44B16}"/>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8" name="Footer Placeholder 7">
            <a:extLst>
              <a:ext uri="{FF2B5EF4-FFF2-40B4-BE49-F238E27FC236}">
                <a16:creationId xmlns:a16="http://schemas.microsoft.com/office/drawing/2014/main" id="{87F8D392-7E76-4469-8DD8-C35E117E33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5510C-5B45-49B5-976E-A44BBDF4CA81}"/>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236881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46D9-A563-478D-8A43-1C3F84EFF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F38AE2-D2F3-4512-BC9E-9033629CC240}"/>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4" name="Footer Placeholder 3">
            <a:extLst>
              <a:ext uri="{FF2B5EF4-FFF2-40B4-BE49-F238E27FC236}">
                <a16:creationId xmlns:a16="http://schemas.microsoft.com/office/drawing/2014/main" id="{1ADB1356-7573-48AD-86D0-7EB1229BE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0DFC6F-DED2-483B-8271-2EADE5A5250E}"/>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219507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329EE-3D00-4C80-A1AE-A385C6C32A18}"/>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3" name="Footer Placeholder 2">
            <a:extLst>
              <a:ext uri="{FF2B5EF4-FFF2-40B4-BE49-F238E27FC236}">
                <a16:creationId xmlns:a16="http://schemas.microsoft.com/office/drawing/2014/main" id="{98A6F2CE-8F69-42B5-A0FD-6DEBD46C9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01A594-962A-42E2-A78E-5E8E534E96D8}"/>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78261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7760-D48F-415F-BD9B-01CC57DEA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73CE7-D4E6-4CF9-9F7E-49C9FD90C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5EA27-9D4E-4273-ABA0-A9AD0C733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EDF57-8B26-4A07-AB02-479448169ECA}"/>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6" name="Footer Placeholder 5">
            <a:extLst>
              <a:ext uri="{FF2B5EF4-FFF2-40B4-BE49-F238E27FC236}">
                <a16:creationId xmlns:a16="http://schemas.microsoft.com/office/drawing/2014/main" id="{B5A549C6-ABEC-4FE3-BC89-E5FF4D89E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62052-CEE5-4F3B-AAB1-3E4431E8DC5A}"/>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110857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0145-C44D-4DFF-BBD3-5ADDE6101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85F46B-8E3C-4107-9F01-D15E8B88E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A63448-DD85-4DC5-8C64-EC80B02FB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1535F-96E3-47D4-BD62-028EEED0C67E}"/>
              </a:ext>
            </a:extLst>
          </p:cNvPr>
          <p:cNvSpPr>
            <a:spLocks noGrp="1"/>
          </p:cNvSpPr>
          <p:nvPr>
            <p:ph type="dt" sz="half" idx="10"/>
          </p:nvPr>
        </p:nvSpPr>
        <p:spPr/>
        <p:txBody>
          <a:bodyPr/>
          <a:lstStyle/>
          <a:p>
            <a:fld id="{C079004E-5D9B-4763-96F6-741051208789}" type="datetimeFigureOut">
              <a:rPr lang="en-US" smtClean="0"/>
              <a:t>5/10/2021</a:t>
            </a:fld>
            <a:endParaRPr lang="en-US"/>
          </a:p>
        </p:txBody>
      </p:sp>
      <p:sp>
        <p:nvSpPr>
          <p:cNvPr id="6" name="Footer Placeholder 5">
            <a:extLst>
              <a:ext uri="{FF2B5EF4-FFF2-40B4-BE49-F238E27FC236}">
                <a16:creationId xmlns:a16="http://schemas.microsoft.com/office/drawing/2014/main" id="{ADBB60FB-891C-46DB-9547-541AA380C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56255-A28C-44D3-ADA0-86A73EDE19DC}"/>
              </a:ext>
            </a:extLst>
          </p:cNvPr>
          <p:cNvSpPr>
            <a:spLocks noGrp="1"/>
          </p:cNvSpPr>
          <p:nvPr>
            <p:ph type="sldNum" sz="quarter" idx="12"/>
          </p:nvPr>
        </p:nvSpPr>
        <p:spPr/>
        <p:txBody>
          <a:bodyPr/>
          <a:lstStyle/>
          <a:p>
            <a:fld id="{FF33503A-CE0A-426F-8CBF-EA98C17CC1BE}" type="slidenum">
              <a:rPr lang="en-US" smtClean="0"/>
              <a:t>‹#›</a:t>
            </a:fld>
            <a:endParaRPr lang="en-US"/>
          </a:p>
        </p:txBody>
      </p:sp>
    </p:spTree>
    <p:extLst>
      <p:ext uri="{BB962C8B-B14F-4D97-AF65-F5344CB8AC3E}">
        <p14:creationId xmlns:p14="http://schemas.microsoft.com/office/powerpoint/2010/main" val="404128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8D1328-EA0B-451D-9ADB-21C1906A4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F7EF5F-79C2-456A-BE93-C08F5672F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44731-E139-409B-B18B-B43706ED8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9004E-5D9B-4763-96F6-741051208789}" type="datetimeFigureOut">
              <a:rPr lang="en-US" smtClean="0"/>
              <a:t>5/10/2021</a:t>
            </a:fld>
            <a:endParaRPr lang="en-US"/>
          </a:p>
        </p:txBody>
      </p:sp>
      <p:sp>
        <p:nvSpPr>
          <p:cNvPr id="5" name="Footer Placeholder 4">
            <a:extLst>
              <a:ext uri="{FF2B5EF4-FFF2-40B4-BE49-F238E27FC236}">
                <a16:creationId xmlns:a16="http://schemas.microsoft.com/office/drawing/2014/main" id="{9320DE70-C2BA-4FA4-B008-0E41F79FD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D8FD90-CE69-48FB-8A1E-74BA9A5FE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3503A-CE0A-426F-8CBF-EA98C17CC1BE}" type="slidenum">
              <a:rPr lang="en-US" smtClean="0"/>
              <a:t>‹#›</a:t>
            </a:fld>
            <a:endParaRPr lang="en-US"/>
          </a:p>
        </p:txBody>
      </p:sp>
    </p:spTree>
    <p:extLst>
      <p:ext uri="{BB962C8B-B14F-4D97-AF65-F5344CB8AC3E}">
        <p14:creationId xmlns:p14="http://schemas.microsoft.com/office/powerpoint/2010/main" val="1341091611"/>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inance.emory.edu/" TargetMode="External"/><Relationship Id="rId2" Type="http://schemas.openxmlformats.org/officeDocument/2006/relationships/hyperlink" Target="https://dwbi.emory.edu/analytics"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side.oxford.emory.edu/_includes/documents/sections/finance_admin/financial_services/chartfield-guid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inance.emory.edu/" TargetMode="External"/><Relationship Id="rId2" Type="http://schemas.openxmlformats.org/officeDocument/2006/relationships/hyperlink" Target="https://dwbi.emory.edu/analytics"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5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7DACE7B9-819E-46A3-97D4-189A76D70342}"/>
              </a:ext>
            </a:extLst>
          </p:cNvPr>
          <p:cNvPicPr>
            <a:picLocks noChangeAspect="1"/>
          </p:cNvPicPr>
          <p:nvPr/>
        </p:nvPicPr>
        <p:blipFill rotWithShape="1">
          <a:blip r:embed="rId2"/>
          <a:srcRect l="5646" r="1569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85" name="Freeform: Shape 6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6" name="Freeform: Shape 6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3D8AA0-7E00-4712-AA9F-4D1D8481CF9C}"/>
              </a:ext>
            </a:extLst>
          </p:cNvPr>
          <p:cNvSpPr>
            <a:spLocks noGrp="1"/>
          </p:cNvSpPr>
          <p:nvPr>
            <p:ph type="ctrTitle"/>
          </p:nvPr>
        </p:nvSpPr>
        <p:spPr>
          <a:xfrm>
            <a:off x="477981" y="1122363"/>
            <a:ext cx="4023360" cy="3204134"/>
          </a:xfrm>
        </p:spPr>
        <p:txBody>
          <a:bodyPr anchor="b">
            <a:normAutofit/>
          </a:bodyPr>
          <a:lstStyle/>
          <a:p>
            <a:pPr algn="l"/>
            <a:r>
              <a:rPr lang="en-US" sz="4800" b="1" dirty="0">
                <a:solidFill>
                  <a:srgbClr val="002060"/>
                </a:solidFill>
              </a:rPr>
              <a:t>Fundamentals of Reporting</a:t>
            </a:r>
          </a:p>
        </p:txBody>
      </p:sp>
      <p:sp>
        <p:nvSpPr>
          <p:cNvPr id="3" name="Subtitle 2">
            <a:extLst>
              <a:ext uri="{FF2B5EF4-FFF2-40B4-BE49-F238E27FC236}">
                <a16:creationId xmlns:a16="http://schemas.microsoft.com/office/drawing/2014/main" id="{E998331E-20F2-4714-9E43-2196FB277F43}"/>
              </a:ext>
            </a:extLst>
          </p:cNvPr>
          <p:cNvSpPr>
            <a:spLocks noGrp="1"/>
          </p:cNvSpPr>
          <p:nvPr>
            <p:ph type="subTitle" idx="1"/>
          </p:nvPr>
        </p:nvSpPr>
        <p:spPr>
          <a:xfrm>
            <a:off x="477981" y="4872922"/>
            <a:ext cx="3933306" cy="1208141"/>
          </a:xfrm>
        </p:spPr>
        <p:txBody>
          <a:bodyPr>
            <a:normAutofit/>
          </a:bodyPr>
          <a:lstStyle/>
          <a:p>
            <a:pPr algn="l"/>
            <a:r>
              <a:rPr lang="en-US" sz="2000" dirty="0">
                <a:solidFill>
                  <a:srgbClr val="002060"/>
                </a:solidFill>
              </a:rPr>
              <a:t>Finance</a:t>
            </a:r>
          </a:p>
          <a:p>
            <a:pPr algn="l"/>
            <a:endParaRPr lang="en-US" sz="2000"/>
          </a:p>
        </p:txBody>
      </p:sp>
      <p:sp>
        <p:nvSpPr>
          <p:cNvPr id="87" name="Rectangle 6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6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DE0BAE-1C50-4769-9C70-0EB68E226770}"/>
              </a:ext>
            </a:extLst>
          </p:cNvPr>
          <p:cNvPicPr>
            <a:picLocks noChangeAspect="1"/>
          </p:cNvPicPr>
          <p:nvPr/>
        </p:nvPicPr>
        <p:blipFill>
          <a:blip r:embed="rId2"/>
          <a:stretch>
            <a:fillRect/>
          </a:stretch>
        </p:blipFill>
        <p:spPr>
          <a:xfrm>
            <a:off x="947323" y="47625"/>
            <a:ext cx="3114675" cy="6762750"/>
          </a:xfrm>
          <a:prstGeom prst="rect">
            <a:avLst/>
          </a:prstGeom>
        </p:spPr>
      </p:pic>
      <p:pic>
        <p:nvPicPr>
          <p:cNvPr id="7" name="Picture 6">
            <a:extLst>
              <a:ext uri="{FF2B5EF4-FFF2-40B4-BE49-F238E27FC236}">
                <a16:creationId xmlns:a16="http://schemas.microsoft.com/office/drawing/2014/main" id="{3D434366-989B-4342-B96A-EDB70D5BFEE9}"/>
              </a:ext>
            </a:extLst>
          </p:cNvPr>
          <p:cNvPicPr>
            <a:picLocks noChangeAspect="1"/>
          </p:cNvPicPr>
          <p:nvPr/>
        </p:nvPicPr>
        <p:blipFill>
          <a:blip r:embed="rId3"/>
          <a:stretch>
            <a:fillRect/>
          </a:stretch>
        </p:blipFill>
        <p:spPr>
          <a:xfrm>
            <a:off x="4890672" y="95250"/>
            <a:ext cx="6829425" cy="3362325"/>
          </a:xfrm>
          <a:prstGeom prst="rect">
            <a:avLst/>
          </a:prstGeom>
        </p:spPr>
      </p:pic>
      <p:sp>
        <p:nvSpPr>
          <p:cNvPr id="9" name="Rectangle 8">
            <a:extLst>
              <a:ext uri="{FF2B5EF4-FFF2-40B4-BE49-F238E27FC236}">
                <a16:creationId xmlns:a16="http://schemas.microsoft.com/office/drawing/2014/main" id="{11ADFB56-7A13-4B05-A71B-33F758B9256B}"/>
              </a:ext>
            </a:extLst>
          </p:cNvPr>
          <p:cNvSpPr/>
          <p:nvPr/>
        </p:nvSpPr>
        <p:spPr>
          <a:xfrm>
            <a:off x="1404731" y="1105119"/>
            <a:ext cx="1908312" cy="434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11933E-0FBF-4825-BA77-850C1FE4FA69}"/>
              </a:ext>
            </a:extLst>
          </p:cNvPr>
          <p:cNvSpPr/>
          <p:nvPr/>
        </p:nvSpPr>
        <p:spPr>
          <a:xfrm>
            <a:off x="1404730" y="1658251"/>
            <a:ext cx="1908311" cy="434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15EA25-807E-4846-B482-FC82F62C3453}"/>
              </a:ext>
            </a:extLst>
          </p:cNvPr>
          <p:cNvSpPr/>
          <p:nvPr/>
        </p:nvSpPr>
        <p:spPr>
          <a:xfrm>
            <a:off x="1404731" y="4313686"/>
            <a:ext cx="2537074" cy="735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3AE9C3-46E8-4FA6-BB20-3207102C98B5}"/>
              </a:ext>
            </a:extLst>
          </p:cNvPr>
          <p:cNvSpPr/>
          <p:nvPr/>
        </p:nvSpPr>
        <p:spPr>
          <a:xfrm>
            <a:off x="1404731" y="6043612"/>
            <a:ext cx="781878" cy="251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AFCB6C-F6E2-411F-9C87-DA6E9B687F1E}"/>
              </a:ext>
            </a:extLst>
          </p:cNvPr>
          <p:cNvSpPr/>
          <p:nvPr/>
        </p:nvSpPr>
        <p:spPr>
          <a:xfrm>
            <a:off x="2186609" y="6465819"/>
            <a:ext cx="543338" cy="344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FB0E4-9B61-4B23-B527-C45B6ACE529A}"/>
              </a:ext>
            </a:extLst>
          </p:cNvPr>
          <p:cNvSpPr/>
          <p:nvPr/>
        </p:nvSpPr>
        <p:spPr>
          <a:xfrm>
            <a:off x="6380921" y="683107"/>
            <a:ext cx="523461" cy="344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C6DAC89-8998-424E-B904-87096B1AA84C}"/>
              </a:ext>
            </a:extLst>
          </p:cNvPr>
          <p:cNvPicPr>
            <a:picLocks noChangeAspect="1"/>
          </p:cNvPicPr>
          <p:nvPr/>
        </p:nvPicPr>
        <p:blipFill>
          <a:blip r:embed="rId4"/>
          <a:stretch>
            <a:fillRect/>
          </a:stretch>
        </p:blipFill>
        <p:spPr>
          <a:xfrm>
            <a:off x="4890671" y="3446991"/>
            <a:ext cx="6829425" cy="3388160"/>
          </a:xfrm>
          <a:prstGeom prst="rect">
            <a:avLst/>
          </a:prstGeom>
        </p:spPr>
      </p:pic>
      <p:sp>
        <p:nvSpPr>
          <p:cNvPr id="22" name="Rectangle 21">
            <a:extLst>
              <a:ext uri="{FF2B5EF4-FFF2-40B4-BE49-F238E27FC236}">
                <a16:creationId xmlns:a16="http://schemas.microsoft.com/office/drawing/2014/main" id="{62C613E8-C583-4108-A498-57DA0505E019}"/>
              </a:ext>
            </a:extLst>
          </p:cNvPr>
          <p:cNvSpPr/>
          <p:nvPr/>
        </p:nvSpPr>
        <p:spPr>
          <a:xfrm>
            <a:off x="4888359" y="4041915"/>
            <a:ext cx="997344" cy="280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5D8218-A767-4C48-A977-ABF6C4334B69}"/>
              </a:ext>
            </a:extLst>
          </p:cNvPr>
          <p:cNvSpPr/>
          <p:nvPr/>
        </p:nvSpPr>
        <p:spPr>
          <a:xfrm flipH="1">
            <a:off x="6380920" y="4361413"/>
            <a:ext cx="911626" cy="2465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7B9F33F-55CF-417C-8144-658339BCCF2D}"/>
              </a:ext>
            </a:extLst>
          </p:cNvPr>
          <p:cNvSpPr/>
          <p:nvPr/>
        </p:nvSpPr>
        <p:spPr>
          <a:xfrm flipH="1">
            <a:off x="8017564" y="4607954"/>
            <a:ext cx="493023" cy="344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8ED49E-F50C-4132-9F1C-359CA27343E6}"/>
              </a:ext>
            </a:extLst>
          </p:cNvPr>
          <p:cNvSpPr/>
          <p:nvPr/>
        </p:nvSpPr>
        <p:spPr>
          <a:xfrm flipH="1">
            <a:off x="10760764" y="6438693"/>
            <a:ext cx="367127" cy="324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4AE5EE1-5E91-43EC-8EBB-AE075128D5EA}"/>
              </a:ext>
            </a:extLst>
          </p:cNvPr>
          <p:cNvSpPr txBox="1"/>
          <p:nvPr/>
        </p:nvSpPr>
        <p:spPr>
          <a:xfrm>
            <a:off x="1141996" y="1142659"/>
            <a:ext cx="325174" cy="369332"/>
          </a:xfrm>
          <a:prstGeom prst="rect">
            <a:avLst/>
          </a:prstGeom>
          <a:noFill/>
        </p:spPr>
        <p:txBody>
          <a:bodyPr wrap="square" rtlCol="0">
            <a:spAutoFit/>
          </a:bodyPr>
          <a:lstStyle/>
          <a:p>
            <a:r>
              <a:rPr lang="en-US">
                <a:solidFill>
                  <a:srgbClr val="FF0000"/>
                </a:solidFill>
              </a:rPr>
              <a:t>1</a:t>
            </a:r>
          </a:p>
        </p:txBody>
      </p:sp>
      <p:sp>
        <p:nvSpPr>
          <p:cNvPr id="27" name="TextBox 26">
            <a:extLst>
              <a:ext uri="{FF2B5EF4-FFF2-40B4-BE49-F238E27FC236}">
                <a16:creationId xmlns:a16="http://schemas.microsoft.com/office/drawing/2014/main" id="{52817562-9B39-4AEE-A925-218017C3E12D}"/>
              </a:ext>
            </a:extLst>
          </p:cNvPr>
          <p:cNvSpPr txBox="1"/>
          <p:nvPr/>
        </p:nvSpPr>
        <p:spPr>
          <a:xfrm>
            <a:off x="1141996" y="1696989"/>
            <a:ext cx="301686" cy="369332"/>
          </a:xfrm>
          <a:prstGeom prst="rect">
            <a:avLst/>
          </a:prstGeom>
          <a:noFill/>
        </p:spPr>
        <p:txBody>
          <a:bodyPr wrap="none" rtlCol="0">
            <a:spAutoFit/>
          </a:bodyPr>
          <a:lstStyle/>
          <a:p>
            <a:r>
              <a:rPr lang="en-US">
                <a:solidFill>
                  <a:srgbClr val="FF0000"/>
                </a:solidFill>
              </a:rPr>
              <a:t>2</a:t>
            </a:r>
          </a:p>
        </p:txBody>
      </p:sp>
      <p:sp>
        <p:nvSpPr>
          <p:cNvPr id="28" name="TextBox 27">
            <a:extLst>
              <a:ext uri="{FF2B5EF4-FFF2-40B4-BE49-F238E27FC236}">
                <a16:creationId xmlns:a16="http://schemas.microsoft.com/office/drawing/2014/main" id="{3130B4F6-5E60-4108-9B5A-26F9CCA83D7C}"/>
              </a:ext>
            </a:extLst>
          </p:cNvPr>
          <p:cNvSpPr txBox="1"/>
          <p:nvPr/>
        </p:nvSpPr>
        <p:spPr>
          <a:xfrm>
            <a:off x="1115646" y="4490706"/>
            <a:ext cx="301686" cy="369332"/>
          </a:xfrm>
          <a:prstGeom prst="rect">
            <a:avLst/>
          </a:prstGeom>
          <a:noFill/>
        </p:spPr>
        <p:txBody>
          <a:bodyPr wrap="none" rtlCol="0">
            <a:spAutoFit/>
          </a:bodyPr>
          <a:lstStyle/>
          <a:p>
            <a:r>
              <a:rPr lang="en-US">
                <a:solidFill>
                  <a:srgbClr val="FF0000"/>
                </a:solidFill>
              </a:rPr>
              <a:t>3</a:t>
            </a:r>
          </a:p>
        </p:txBody>
      </p:sp>
      <p:sp>
        <p:nvSpPr>
          <p:cNvPr id="29" name="TextBox 28">
            <a:extLst>
              <a:ext uri="{FF2B5EF4-FFF2-40B4-BE49-F238E27FC236}">
                <a16:creationId xmlns:a16="http://schemas.microsoft.com/office/drawing/2014/main" id="{EDFE2B27-0465-48D3-84A5-B28F30B9B129}"/>
              </a:ext>
            </a:extLst>
          </p:cNvPr>
          <p:cNvSpPr txBox="1"/>
          <p:nvPr/>
        </p:nvSpPr>
        <p:spPr>
          <a:xfrm>
            <a:off x="1141996" y="5972144"/>
            <a:ext cx="301686" cy="369332"/>
          </a:xfrm>
          <a:prstGeom prst="rect">
            <a:avLst/>
          </a:prstGeom>
          <a:noFill/>
        </p:spPr>
        <p:txBody>
          <a:bodyPr wrap="square" rtlCol="0">
            <a:spAutoFit/>
          </a:bodyPr>
          <a:lstStyle/>
          <a:p>
            <a:r>
              <a:rPr lang="en-US">
                <a:solidFill>
                  <a:srgbClr val="FF0000"/>
                </a:solidFill>
              </a:rPr>
              <a:t>4</a:t>
            </a:r>
          </a:p>
        </p:txBody>
      </p:sp>
      <p:sp>
        <p:nvSpPr>
          <p:cNvPr id="30" name="TextBox 29">
            <a:extLst>
              <a:ext uri="{FF2B5EF4-FFF2-40B4-BE49-F238E27FC236}">
                <a16:creationId xmlns:a16="http://schemas.microsoft.com/office/drawing/2014/main" id="{C5848FB3-AF8B-4F36-92F7-46C40CD15F4A}"/>
              </a:ext>
            </a:extLst>
          </p:cNvPr>
          <p:cNvSpPr txBox="1"/>
          <p:nvPr/>
        </p:nvSpPr>
        <p:spPr>
          <a:xfrm>
            <a:off x="6096000" y="683107"/>
            <a:ext cx="394451" cy="369332"/>
          </a:xfrm>
          <a:prstGeom prst="rect">
            <a:avLst/>
          </a:prstGeom>
          <a:noFill/>
        </p:spPr>
        <p:txBody>
          <a:bodyPr wrap="square" rtlCol="0">
            <a:spAutoFit/>
          </a:bodyPr>
          <a:lstStyle/>
          <a:p>
            <a:r>
              <a:rPr lang="en-US">
                <a:solidFill>
                  <a:srgbClr val="FF0000"/>
                </a:solidFill>
              </a:rPr>
              <a:t>5</a:t>
            </a:r>
          </a:p>
        </p:txBody>
      </p:sp>
      <p:sp>
        <p:nvSpPr>
          <p:cNvPr id="31" name="Rectangle 30">
            <a:extLst>
              <a:ext uri="{FF2B5EF4-FFF2-40B4-BE49-F238E27FC236}">
                <a16:creationId xmlns:a16="http://schemas.microsoft.com/office/drawing/2014/main" id="{E94A1154-D15A-4149-85D1-6025513A37E3}"/>
              </a:ext>
            </a:extLst>
          </p:cNvPr>
          <p:cNvSpPr/>
          <p:nvPr/>
        </p:nvSpPr>
        <p:spPr>
          <a:xfrm>
            <a:off x="6377806" y="4016855"/>
            <a:ext cx="583095" cy="296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06E861-3BE2-4851-9D07-1DBB13BBD478}"/>
              </a:ext>
            </a:extLst>
          </p:cNvPr>
          <p:cNvSpPr txBox="1"/>
          <p:nvPr/>
        </p:nvSpPr>
        <p:spPr>
          <a:xfrm>
            <a:off x="6134467" y="3979318"/>
            <a:ext cx="331718" cy="369332"/>
          </a:xfrm>
          <a:prstGeom prst="rect">
            <a:avLst/>
          </a:prstGeom>
          <a:noFill/>
        </p:spPr>
        <p:txBody>
          <a:bodyPr wrap="square" rtlCol="0">
            <a:spAutoFit/>
          </a:bodyPr>
          <a:lstStyle/>
          <a:p>
            <a:r>
              <a:rPr lang="en-US">
                <a:solidFill>
                  <a:srgbClr val="FF0000"/>
                </a:solidFill>
              </a:rPr>
              <a:t>5</a:t>
            </a:r>
          </a:p>
        </p:txBody>
      </p:sp>
      <p:sp>
        <p:nvSpPr>
          <p:cNvPr id="34" name="TextBox 33">
            <a:extLst>
              <a:ext uri="{FF2B5EF4-FFF2-40B4-BE49-F238E27FC236}">
                <a16:creationId xmlns:a16="http://schemas.microsoft.com/office/drawing/2014/main" id="{64C88428-2517-4C10-871A-04FB74D18BD1}"/>
              </a:ext>
            </a:extLst>
          </p:cNvPr>
          <p:cNvSpPr txBox="1"/>
          <p:nvPr/>
        </p:nvSpPr>
        <p:spPr>
          <a:xfrm>
            <a:off x="4638323" y="4016997"/>
            <a:ext cx="281339" cy="369332"/>
          </a:xfrm>
          <a:prstGeom prst="rect">
            <a:avLst/>
          </a:prstGeom>
          <a:noFill/>
        </p:spPr>
        <p:txBody>
          <a:bodyPr wrap="square" rtlCol="0">
            <a:spAutoFit/>
          </a:bodyPr>
          <a:lstStyle/>
          <a:p>
            <a:r>
              <a:rPr lang="en-US">
                <a:solidFill>
                  <a:srgbClr val="FF0000"/>
                </a:solidFill>
              </a:rPr>
              <a:t>6</a:t>
            </a:r>
          </a:p>
        </p:txBody>
      </p:sp>
      <p:sp>
        <p:nvSpPr>
          <p:cNvPr id="35" name="TextBox 34">
            <a:extLst>
              <a:ext uri="{FF2B5EF4-FFF2-40B4-BE49-F238E27FC236}">
                <a16:creationId xmlns:a16="http://schemas.microsoft.com/office/drawing/2014/main" id="{F8034D6A-94FF-4B09-8015-75530362ECAC}"/>
              </a:ext>
            </a:extLst>
          </p:cNvPr>
          <p:cNvSpPr txBox="1"/>
          <p:nvPr/>
        </p:nvSpPr>
        <p:spPr>
          <a:xfrm>
            <a:off x="6162187" y="4322498"/>
            <a:ext cx="301686" cy="369332"/>
          </a:xfrm>
          <a:prstGeom prst="rect">
            <a:avLst/>
          </a:prstGeom>
          <a:noFill/>
        </p:spPr>
        <p:txBody>
          <a:bodyPr wrap="none" rtlCol="0">
            <a:spAutoFit/>
          </a:bodyPr>
          <a:lstStyle/>
          <a:p>
            <a:r>
              <a:rPr lang="en-US">
                <a:solidFill>
                  <a:srgbClr val="FF0000"/>
                </a:solidFill>
              </a:rPr>
              <a:t>7</a:t>
            </a:r>
          </a:p>
        </p:txBody>
      </p:sp>
      <p:sp>
        <p:nvSpPr>
          <p:cNvPr id="36" name="TextBox 35">
            <a:extLst>
              <a:ext uri="{FF2B5EF4-FFF2-40B4-BE49-F238E27FC236}">
                <a16:creationId xmlns:a16="http://schemas.microsoft.com/office/drawing/2014/main" id="{101B4FE1-603C-4369-81ED-F15743FA9491}"/>
              </a:ext>
            </a:extLst>
          </p:cNvPr>
          <p:cNvSpPr txBox="1"/>
          <p:nvPr/>
        </p:nvSpPr>
        <p:spPr>
          <a:xfrm>
            <a:off x="5077248" y="4322498"/>
            <a:ext cx="301686" cy="369332"/>
          </a:xfrm>
          <a:prstGeom prst="rect">
            <a:avLst/>
          </a:prstGeom>
          <a:noFill/>
        </p:spPr>
        <p:txBody>
          <a:bodyPr wrap="none" rtlCol="0">
            <a:spAutoFit/>
          </a:bodyPr>
          <a:lstStyle/>
          <a:p>
            <a:r>
              <a:rPr lang="en-US">
                <a:solidFill>
                  <a:srgbClr val="FF0000"/>
                </a:solidFill>
              </a:rPr>
              <a:t>8</a:t>
            </a:r>
          </a:p>
        </p:txBody>
      </p:sp>
      <p:sp>
        <p:nvSpPr>
          <p:cNvPr id="37" name="TextBox 36">
            <a:extLst>
              <a:ext uri="{FF2B5EF4-FFF2-40B4-BE49-F238E27FC236}">
                <a16:creationId xmlns:a16="http://schemas.microsoft.com/office/drawing/2014/main" id="{E35AC1C4-915A-4C3A-85B5-ABA98E460739}"/>
              </a:ext>
            </a:extLst>
          </p:cNvPr>
          <p:cNvSpPr txBox="1"/>
          <p:nvPr/>
        </p:nvSpPr>
        <p:spPr>
          <a:xfrm>
            <a:off x="7766941" y="4620008"/>
            <a:ext cx="301686" cy="369332"/>
          </a:xfrm>
          <a:prstGeom prst="rect">
            <a:avLst/>
          </a:prstGeom>
          <a:noFill/>
        </p:spPr>
        <p:txBody>
          <a:bodyPr wrap="none" rtlCol="0">
            <a:spAutoFit/>
          </a:bodyPr>
          <a:lstStyle/>
          <a:p>
            <a:r>
              <a:rPr lang="en-US">
                <a:solidFill>
                  <a:srgbClr val="FF0000"/>
                </a:solidFill>
              </a:rPr>
              <a:t>9</a:t>
            </a:r>
          </a:p>
        </p:txBody>
      </p:sp>
      <p:sp>
        <p:nvSpPr>
          <p:cNvPr id="38" name="TextBox 37">
            <a:extLst>
              <a:ext uri="{FF2B5EF4-FFF2-40B4-BE49-F238E27FC236}">
                <a16:creationId xmlns:a16="http://schemas.microsoft.com/office/drawing/2014/main" id="{1C7F049F-EF6C-440B-B933-C4DD1CF6D8E8}"/>
              </a:ext>
            </a:extLst>
          </p:cNvPr>
          <p:cNvSpPr txBox="1"/>
          <p:nvPr/>
        </p:nvSpPr>
        <p:spPr>
          <a:xfrm>
            <a:off x="1820914" y="6465819"/>
            <a:ext cx="418704" cy="369332"/>
          </a:xfrm>
          <a:prstGeom prst="rect">
            <a:avLst/>
          </a:prstGeom>
          <a:noFill/>
        </p:spPr>
        <p:txBody>
          <a:bodyPr wrap="none" rtlCol="0">
            <a:spAutoFit/>
          </a:bodyPr>
          <a:lstStyle/>
          <a:p>
            <a:r>
              <a:rPr lang="en-US">
                <a:solidFill>
                  <a:srgbClr val="FF0000"/>
                </a:solidFill>
              </a:rPr>
              <a:t>11</a:t>
            </a:r>
          </a:p>
        </p:txBody>
      </p:sp>
      <p:sp>
        <p:nvSpPr>
          <p:cNvPr id="40" name="TextBox 39">
            <a:extLst>
              <a:ext uri="{FF2B5EF4-FFF2-40B4-BE49-F238E27FC236}">
                <a16:creationId xmlns:a16="http://schemas.microsoft.com/office/drawing/2014/main" id="{60D1224D-CE92-48C5-9E93-B8ABE851755D}"/>
              </a:ext>
            </a:extLst>
          </p:cNvPr>
          <p:cNvSpPr txBox="1"/>
          <p:nvPr/>
        </p:nvSpPr>
        <p:spPr>
          <a:xfrm>
            <a:off x="2673302" y="4712317"/>
            <a:ext cx="1647420" cy="369332"/>
          </a:xfrm>
          <a:prstGeom prst="rect">
            <a:avLst/>
          </a:prstGeom>
          <a:noFill/>
        </p:spPr>
        <p:txBody>
          <a:bodyPr wrap="square" rtlCol="0">
            <a:spAutoFit/>
          </a:bodyPr>
          <a:lstStyle/>
          <a:p>
            <a:r>
              <a:rPr lang="en-US">
                <a:solidFill>
                  <a:srgbClr val="FF0000"/>
                </a:solidFill>
              </a:rPr>
              <a:t>Unselect</a:t>
            </a:r>
          </a:p>
        </p:txBody>
      </p:sp>
      <p:sp>
        <p:nvSpPr>
          <p:cNvPr id="41" name="Rectangle 40">
            <a:extLst>
              <a:ext uri="{FF2B5EF4-FFF2-40B4-BE49-F238E27FC236}">
                <a16:creationId xmlns:a16="http://schemas.microsoft.com/office/drawing/2014/main" id="{EF5CF4C8-AB05-468A-A92C-979F70496034}"/>
              </a:ext>
            </a:extLst>
          </p:cNvPr>
          <p:cNvSpPr/>
          <p:nvPr/>
        </p:nvSpPr>
        <p:spPr>
          <a:xfrm flipH="1">
            <a:off x="5324684" y="4361413"/>
            <a:ext cx="493023" cy="2805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9A86194-153A-4C2D-A145-3DCA223841DA}"/>
              </a:ext>
            </a:extLst>
          </p:cNvPr>
          <p:cNvSpPr txBox="1"/>
          <p:nvPr/>
        </p:nvSpPr>
        <p:spPr>
          <a:xfrm>
            <a:off x="10371086" y="6447670"/>
            <a:ext cx="418704" cy="369332"/>
          </a:xfrm>
          <a:prstGeom prst="rect">
            <a:avLst/>
          </a:prstGeom>
          <a:noFill/>
        </p:spPr>
        <p:txBody>
          <a:bodyPr wrap="square" rtlCol="0">
            <a:spAutoFit/>
          </a:bodyPr>
          <a:lstStyle/>
          <a:p>
            <a:r>
              <a:rPr lang="en-US">
                <a:solidFill>
                  <a:srgbClr val="FF0000"/>
                </a:solidFill>
              </a:rPr>
              <a:t>10</a:t>
            </a:r>
          </a:p>
        </p:txBody>
      </p:sp>
      <p:sp>
        <p:nvSpPr>
          <p:cNvPr id="43" name="TextBox 42">
            <a:extLst>
              <a:ext uri="{FF2B5EF4-FFF2-40B4-BE49-F238E27FC236}">
                <a16:creationId xmlns:a16="http://schemas.microsoft.com/office/drawing/2014/main" id="{ACDB9FC0-3681-4336-86D2-14B76C619AFF}"/>
              </a:ext>
            </a:extLst>
          </p:cNvPr>
          <p:cNvSpPr txBox="1"/>
          <p:nvPr/>
        </p:nvSpPr>
        <p:spPr>
          <a:xfrm>
            <a:off x="7250313" y="4306040"/>
            <a:ext cx="1074045" cy="369332"/>
          </a:xfrm>
          <a:prstGeom prst="rect">
            <a:avLst/>
          </a:prstGeom>
          <a:noFill/>
        </p:spPr>
        <p:txBody>
          <a:bodyPr wrap="square" rtlCol="0">
            <a:spAutoFit/>
          </a:bodyPr>
          <a:lstStyle/>
          <a:p>
            <a:r>
              <a:rPr lang="en-US">
                <a:solidFill>
                  <a:srgbClr val="FF0000"/>
                </a:solidFill>
              </a:rPr>
              <a:t>Unselect</a:t>
            </a:r>
          </a:p>
        </p:txBody>
      </p:sp>
    </p:spTree>
    <p:extLst>
      <p:ext uri="{BB962C8B-B14F-4D97-AF65-F5344CB8AC3E}">
        <p14:creationId xmlns:p14="http://schemas.microsoft.com/office/powerpoint/2010/main" val="139773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2DB8DE-20DD-4F0F-81BF-E5036C5210DF}"/>
              </a:ext>
            </a:extLst>
          </p:cNvPr>
          <p:cNvSpPr>
            <a:spLocks noGrp="1"/>
          </p:cNvSpPr>
          <p:nvPr>
            <p:ph type="title"/>
          </p:nvPr>
        </p:nvSpPr>
        <p:spPr>
          <a:xfrm>
            <a:off x="1371599" y="294538"/>
            <a:ext cx="9895951" cy="1033669"/>
          </a:xfrm>
        </p:spPr>
        <p:txBody>
          <a:bodyPr>
            <a:normAutofit/>
          </a:bodyPr>
          <a:lstStyle/>
          <a:p>
            <a:pPr algn="ctr"/>
            <a:r>
              <a:rPr lang="en-US" sz="3400" b="1" dirty="0">
                <a:solidFill>
                  <a:srgbClr val="FFFFFF"/>
                </a:solidFill>
              </a:rPr>
              <a:t>EBI: Budget to Actual Reporting </a:t>
            </a:r>
            <a:br>
              <a:rPr lang="en-US" sz="3400" b="1" dirty="0">
                <a:solidFill>
                  <a:srgbClr val="FFFFFF"/>
                </a:solidFill>
              </a:rPr>
            </a:br>
            <a:r>
              <a:rPr lang="en-US" sz="2400" b="1" dirty="0">
                <a:solidFill>
                  <a:srgbClr val="FFFFFF"/>
                </a:solidFill>
              </a:rPr>
              <a:t>Summary &amp; Detail Reports by Fund Category</a:t>
            </a:r>
          </a:p>
        </p:txBody>
      </p:sp>
      <p:pic>
        <p:nvPicPr>
          <p:cNvPr id="11" name="Picture 10">
            <a:extLst>
              <a:ext uri="{FF2B5EF4-FFF2-40B4-BE49-F238E27FC236}">
                <a16:creationId xmlns:a16="http://schemas.microsoft.com/office/drawing/2014/main" id="{47632898-B18E-4D38-93AC-E9D03DB6BA5C}"/>
              </a:ext>
            </a:extLst>
          </p:cNvPr>
          <p:cNvPicPr>
            <a:picLocks noChangeAspect="1"/>
          </p:cNvPicPr>
          <p:nvPr/>
        </p:nvPicPr>
        <p:blipFill>
          <a:blip r:embed="rId2"/>
          <a:stretch>
            <a:fillRect/>
          </a:stretch>
        </p:blipFill>
        <p:spPr>
          <a:xfrm>
            <a:off x="0" y="1736046"/>
            <a:ext cx="11754677" cy="1692953"/>
          </a:xfrm>
          <a:prstGeom prst="rect">
            <a:avLst/>
          </a:prstGeom>
        </p:spPr>
      </p:pic>
      <p:sp>
        <p:nvSpPr>
          <p:cNvPr id="12" name="Rectangle 11">
            <a:extLst>
              <a:ext uri="{FF2B5EF4-FFF2-40B4-BE49-F238E27FC236}">
                <a16:creationId xmlns:a16="http://schemas.microsoft.com/office/drawing/2014/main" id="{97ABA2EA-4E37-45EC-97BE-88132D56B0DF}"/>
              </a:ext>
            </a:extLst>
          </p:cNvPr>
          <p:cNvSpPr/>
          <p:nvPr/>
        </p:nvSpPr>
        <p:spPr>
          <a:xfrm>
            <a:off x="5445614" y="2118416"/>
            <a:ext cx="2213113" cy="344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15E362-628B-4629-B17C-4A5AEAD31707}"/>
              </a:ext>
            </a:extLst>
          </p:cNvPr>
          <p:cNvSpPr/>
          <p:nvPr/>
        </p:nvSpPr>
        <p:spPr>
          <a:xfrm>
            <a:off x="5896187" y="3204604"/>
            <a:ext cx="1311965" cy="224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511D3A-E3A4-4071-BC6F-B404B428A87A}"/>
              </a:ext>
            </a:extLst>
          </p:cNvPr>
          <p:cNvSpPr/>
          <p:nvPr/>
        </p:nvSpPr>
        <p:spPr>
          <a:xfrm>
            <a:off x="590547" y="3850838"/>
            <a:ext cx="11010901" cy="2585323"/>
          </a:xfrm>
          <a:prstGeom prst="rect">
            <a:avLst/>
          </a:prstGeom>
        </p:spPr>
        <p:txBody>
          <a:bodyPr wrap="square">
            <a:spAutoFit/>
          </a:bodyPr>
          <a:lstStyle/>
          <a:p>
            <a:pPr marL="285750" indent="-285750">
              <a:buFont typeface="Arial" panose="020B0604020202020204" pitchFamily="34" charset="0"/>
              <a:buChar char="•"/>
            </a:pPr>
            <a:r>
              <a:rPr lang="en-US" b="1">
                <a:effectLst/>
                <a:latin typeface="Arial" panose="020B0604020202020204" pitchFamily="34" charset="0"/>
              </a:rPr>
              <a:t>UOB Summary </a:t>
            </a:r>
            <a:r>
              <a:rPr lang="en-US">
                <a:effectLst/>
                <a:latin typeface="Arial" panose="020B0604020202020204" pitchFamily="34" charset="0"/>
              </a:rPr>
              <a:t>– this view shows your FYTD Original Budget, FYTD Budget Revisions, a total FYTD Budget, Month to Date (MTD) and Fiscal Year to Date (FYTD) Actuals, LTD Encumbrances, a FYTD Budget Available, and % Used FYTD by Department. </a:t>
            </a:r>
          </a:p>
          <a:p>
            <a:endParaRPr lang="en-US">
              <a:effectLst/>
              <a:latin typeface="Arial" panose="020B0604020202020204" pitchFamily="34" charset="0"/>
            </a:endParaRPr>
          </a:p>
          <a:p>
            <a:pPr marL="285750" indent="-285750">
              <a:buFont typeface="Arial" panose="020B0604020202020204" pitchFamily="34" charset="0"/>
              <a:buChar char="•"/>
            </a:pPr>
            <a:r>
              <a:rPr lang="en-US" b="1">
                <a:effectLst/>
                <a:latin typeface="Arial" panose="020B0604020202020204" pitchFamily="34" charset="0"/>
              </a:rPr>
              <a:t>TIP:</a:t>
            </a:r>
            <a:r>
              <a:rPr lang="en-US">
                <a:effectLst/>
                <a:latin typeface="Arial" panose="020B0604020202020204" pitchFamily="34" charset="0"/>
              </a:rPr>
              <a:t> While UOB budgets and actuals are held to the fiscal year, Encumbrances roll over across fiscal years. This is why the Encumbrance column is Life to Date (LTD). </a:t>
            </a:r>
          </a:p>
          <a:p>
            <a:endParaRPr lang="en-US">
              <a:latin typeface="Arial" panose="020B0604020202020204" pitchFamily="34" charset="0"/>
            </a:endParaRPr>
          </a:p>
          <a:p>
            <a:pPr marL="285750" indent="-285750">
              <a:buFont typeface="Arial" panose="020B0604020202020204" pitchFamily="34" charset="0"/>
              <a:buChar char="•"/>
            </a:pPr>
            <a:r>
              <a:rPr lang="en-US" b="1">
                <a:effectLst/>
                <a:latin typeface="Arial" panose="020B0604020202020204" pitchFamily="34" charset="0"/>
              </a:rPr>
              <a:t>TIP:</a:t>
            </a:r>
            <a:r>
              <a:rPr lang="en-US">
                <a:effectLst/>
                <a:latin typeface="Arial" panose="020B0604020202020204" pitchFamily="34" charset="0"/>
              </a:rPr>
              <a:t> In this view, the Budget Available column is calculated as: Budget – FYTD Actual – LTD Encumbrance </a:t>
            </a:r>
            <a:endParaRPr lang="en-US"/>
          </a:p>
        </p:txBody>
      </p:sp>
    </p:spTree>
    <p:extLst>
      <p:ext uri="{BB962C8B-B14F-4D97-AF65-F5344CB8AC3E}">
        <p14:creationId xmlns:p14="http://schemas.microsoft.com/office/powerpoint/2010/main" val="188224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8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83">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D56E7D-A7C2-4B10-A343-98D6480F8F09}"/>
              </a:ext>
            </a:extLst>
          </p:cNvPr>
          <p:cNvSpPr>
            <a:spLocks noGrp="1"/>
          </p:cNvSpPr>
          <p:nvPr>
            <p:ph type="title"/>
          </p:nvPr>
        </p:nvSpPr>
        <p:spPr>
          <a:xfrm>
            <a:off x="629513" y="901128"/>
            <a:ext cx="5321807" cy="1370207"/>
          </a:xfrm>
        </p:spPr>
        <p:txBody>
          <a:bodyPr vert="horz" lIns="91440" tIns="45720" rIns="91440" bIns="45720" rtlCol="0" anchor="ctr">
            <a:normAutofit/>
          </a:bodyPr>
          <a:lstStyle/>
          <a:p>
            <a:r>
              <a:rPr lang="en-US" sz="3100" b="1" kern="1200" dirty="0">
                <a:solidFill>
                  <a:srgbClr val="002060"/>
                </a:solidFill>
                <a:latin typeface="+mj-lt"/>
                <a:ea typeface="+mj-ea"/>
                <a:cs typeface="+mj-cs"/>
              </a:rPr>
              <a:t>EBI: Budget to Actual Reporting </a:t>
            </a:r>
            <a:r>
              <a:rPr lang="en-US" sz="2400" kern="1200" dirty="0">
                <a:solidFill>
                  <a:srgbClr val="002060"/>
                </a:solidFill>
                <a:latin typeface="+mj-lt"/>
                <a:ea typeface="+mj-ea"/>
                <a:cs typeface="+mj-cs"/>
              </a:rPr>
              <a:t>Summary &amp; Detail Reports by Fund Category</a:t>
            </a:r>
          </a:p>
        </p:txBody>
      </p:sp>
      <p:grpSp>
        <p:nvGrpSpPr>
          <p:cNvPr id="110" name="Group 85">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87"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8" name="Rectangle 10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ontent Placeholder 2">
            <a:extLst>
              <a:ext uri="{FF2B5EF4-FFF2-40B4-BE49-F238E27FC236}">
                <a16:creationId xmlns:a16="http://schemas.microsoft.com/office/drawing/2014/main" id="{10C8A791-B277-436A-A0B7-D7BEF00B54E6}"/>
              </a:ext>
            </a:extLst>
          </p:cNvPr>
          <p:cNvSpPr>
            <a:spLocks noGrp="1"/>
          </p:cNvSpPr>
          <p:nvPr>
            <p:ph sz="half" idx="1"/>
          </p:nvPr>
        </p:nvSpPr>
        <p:spPr>
          <a:xfrm>
            <a:off x="421927" y="2711511"/>
            <a:ext cx="5674073" cy="2872543"/>
          </a:xfrm>
        </p:spPr>
        <p:txBody>
          <a:bodyPr>
            <a:normAutofit fontScale="85000" lnSpcReduction="20000"/>
          </a:bodyPr>
          <a:lstStyle/>
          <a:p>
            <a:r>
              <a:rPr lang="en-US" dirty="0"/>
              <a:t>Left click on the blue hyperlink in column header, then click Load RETDR – get all the data in that column</a:t>
            </a:r>
          </a:p>
          <a:p>
            <a:pPr lvl="1">
              <a:buFont typeface="Courier New" panose="02070309020205020404" pitchFamily="49" charset="0"/>
              <a:buChar char="o"/>
            </a:pPr>
            <a:r>
              <a:rPr lang="en-US" dirty="0"/>
              <a:t>FYTD Actual column will load the “Revenue &amp; Expense Transaction Detail Report” (RETDR)</a:t>
            </a:r>
          </a:p>
          <a:p>
            <a:endParaRPr lang="en-US" dirty="0"/>
          </a:p>
          <a:p>
            <a:r>
              <a:rPr lang="en-US" dirty="0"/>
              <a:t>Left click on the blue hyperlink on specific cell, then click Load RETDR – get data for that amount</a:t>
            </a:r>
          </a:p>
        </p:txBody>
      </p:sp>
      <p:pic>
        <p:nvPicPr>
          <p:cNvPr id="34" name="Picture 33">
            <a:extLst>
              <a:ext uri="{FF2B5EF4-FFF2-40B4-BE49-F238E27FC236}">
                <a16:creationId xmlns:a16="http://schemas.microsoft.com/office/drawing/2014/main" id="{50CAA249-1BC2-4E03-BD3F-E8CB5DC1B823}"/>
              </a:ext>
            </a:extLst>
          </p:cNvPr>
          <p:cNvPicPr>
            <a:picLocks noChangeAspect="1"/>
          </p:cNvPicPr>
          <p:nvPr/>
        </p:nvPicPr>
        <p:blipFill>
          <a:blip r:embed="rId2"/>
          <a:stretch>
            <a:fillRect/>
          </a:stretch>
        </p:blipFill>
        <p:spPr>
          <a:xfrm>
            <a:off x="6822884" y="223761"/>
            <a:ext cx="4398021" cy="2266914"/>
          </a:xfrm>
          <a:prstGeom prst="rect">
            <a:avLst/>
          </a:prstGeom>
        </p:spPr>
      </p:pic>
      <p:pic>
        <p:nvPicPr>
          <p:cNvPr id="35" name="Content Placeholder 34">
            <a:extLst>
              <a:ext uri="{FF2B5EF4-FFF2-40B4-BE49-F238E27FC236}">
                <a16:creationId xmlns:a16="http://schemas.microsoft.com/office/drawing/2014/main" id="{68AA9B40-19E8-4630-8041-3F8F4E696E86}"/>
              </a:ext>
            </a:extLst>
          </p:cNvPr>
          <p:cNvPicPr>
            <a:picLocks noGrp="1" noChangeAspect="1"/>
          </p:cNvPicPr>
          <p:nvPr>
            <p:ph sz="half" idx="2"/>
          </p:nvPr>
        </p:nvPicPr>
        <p:blipFill>
          <a:blip r:embed="rId3"/>
          <a:stretch>
            <a:fillRect/>
          </a:stretch>
        </p:blipFill>
        <p:spPr>
          <a:xfrm>
            <a:off x="6822884" y="2772004"/>
            <a:ext cx="4398021" cy="3448050"/>
          </a:xfrm>
          <a:prstGeom prst="rect">
            <a:avLst/>
          </a:prstGeom>
        </p:spPr>
      </p:pic>
    </p:spTree>
    <p:extLst>
      <p:ext uri="{BB962C8B-B14F-4D97-AF65-F5344CB8AC3E}">
        <p14:creationId xmlns:p14="http://schemas.microsoft.com/office/powerpoint/2010/main" val="165041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25A7E0-B561-45CF-95EB-78A5F70BDBFC}"/>
              </a:ext>
            </a:extLst>
          </p:cNvPr>
          <p:cNvSpPr>
            <a:spLocks noGrp="1"/>
          </p:cNvSpPr>
          <p:nvPr>
            <p:ph type="title"/>
          </p:nvPr>
        </p:nvSpPr>
        <p:spPr>
          <a:xfrm>
            <a:off x="1371599" y="294538"/>
            <a:ext cx="9895951" cy="1033669"/>
          </a:xfrm>
        </p:spPr>
        <p:txBody>
          <a:bodyPr>
            <a:normAutofit/>
          </a:bodyPr>
          <a:lstStyle/>
          <a:p>
            <a:pPr algn="ctr"/>
            <a:r>
              <a:rPr lang="en-US" sz="3400" b="1" dirty="0">
                <a:solidFill>
                  <a:srgbClr val="FFFFFF"/>
                </a:solidFill>
              </a:rPr>
              <a:t>EBI: Budget to Actual Reporting </a:t>
            </a:r>
            <a:br>
              <a:rPr lang="en-US" sz="3400" b="1" dirty="0">
                <a:solidFill>
                  <a:srgbClr val="FFFFFF"/>
                </a:solidFill>
              </a:rPr>
            </a:br>
            <a:r>
              <a:rPr lang="en-US" sz="3400" b="1" dirty="0">
                <a:solidFill>
                  <a:srgbClr val="FFFFFF"/>
                </a:solidFill>
              </a:rPr>
              <a:t> </a:t>
            </a:r>
            <a:r>
              <a:rPr lang="en-US" sz="3200" b="1" dirty="0">
                <a:solidFill>
                  <a:srgbClr val="FFFFFF"/>
                </a:solidFill>
              </a:rPr>
              <a:t>Summary &amp; Detail Reports by Fund Category</a:t>
            </a:r>
          </a:p>
        </p:txBody>
      </p:sp>
      <p:pic>
        <p:nvPicPr>
          <p:cNvPr id="11" name="Content Placeholder 10">
            <a:extLst>
              <a:ext uri="{FF2B5EF4-FFF2-40B4-BE49-F238E27FC236}">
                <a16:creationId xmlns:a16="http://schemas.microsoft.com/office/drawing/2014/main" id="{47F74149-CAD5-4B2C-B64B-9EF6C9FABD23}"/>
              </a:ext>
            </a:extLst>
          </p:cNvPr>
          <p:cNvPicPr>
            <a:picLocks noGrp="1" noChangeAspect="1"/>
          </p:cNvPicPr>
          <p:nvPr>
            <p:ph idx="1"/>
          </p:nvPr>
        </p:nvPicPr>
        <p:blipFill>
          <a:blip r:embed="rId2"/>
          <a:stretch>
            <a:fillRect/>
          </a:stretch>
        </p:blipFill>
        <p:spPr>
          <a:xfrm>
            <a:off x="230175" y="1637494"/>
            <a:ext cx="10857389" cy="5069116"/>
          </a:xfrm>
          <a:prstGeom prst="rect">
            <a:avLst/>
          </a:prstGeom>
        </p:spPr>
      </p:pic>
      <p:sp>
        <p:nvSpPr>
          <p:cNvPr id="12" name="Rectangle 11">
            <a:extLst>
              <a:ext uri="{FF2B5EF4-FFF2-40B4-BE49-F238E27FC236}">
                <a16:creationId xmlns:a16="http://schemas.microsoft.com/office/drawing/2014/main" id="{C3865993-013C-4995-983D-8C584B912C58}"/>
              </a:ext>
            </a:extLst>
          </p:cNvPr>
          <p:cNvSpPr/>
          <p:nvPr/>
        </p:nvSpPr>
        <p:spPr>
          <a:xfrm>
            <a:off x="1371599" y="2340416"/>
            <a:ext cx="4635333" cy="278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8BAB37-083C-4128-A4DD-A9BF353228A9}"/>
              </a:ext>
            </a:extLst>
          </p:cNvPr>
          <p:cNvSpPr/>
          <p:nvPr/>
        </p:nvSpPr>
        <p:spPr>
          <a:xfrm>
            <a:off x="4737845" y="2003955"/>
            <a:ext cx="1769487" cy="1755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9297DB-D0F1-4135-ABA7-032973ABBD42}"/>
              </a:ext>
            </a:extLst>
          </p:cNvPr>
          <p:cNvSpPr/>
          <p:nvPr/>
        </p:nvSpPr>
        <p:spPr>
          <a:xfrm>
            <a:off x="5069147" y="6531017"/>
            <a:ext cx="1179443" cy="1755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1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5A7E0-B561-45CF-95EB-78A5F70BDBFC}"/>
              </a:ext>
            </a:extLst>
          </p:cNvPr>
          <p:cNvSpPr>
            <a:spLocks noGrp="1"/>
          </p:cNvSpPr>
          <p:nvPr>
            <p:ph type="title"/>
          </p:nvPr>
        </p:nvSpPr>
        <p:spPr>
          <a:xfrm>
            <a:off x="1371599" y="294538"/>
            <a:ext cx="9895951" cy="1033669"/>
          </a:xfrm>
        </p:spPr>
        <p:txBody>
          <a:bodyPr>
            <a:normAutofit/>
          </a:bodyPr>
          <a:lstStyle/>
          <a:p>
            <a:pPr algn="ctr"/>
            <a:r>
              <a:rPr lang="en-US" sz="3400" b="1">
                <a:solidFill>
                  <a:srgbClr val="FFFFFF"/>
                </a:solidFill>
              </a:rPr>
              <a:t>EBI: Budget to Actual Reporting </a:t>
            </a:r>
            <a:br>
              <a:rPr lang="en-US" sz="3400" b="1">
                <a:solidFill>
                  <a:srgbClr val="FFFFFF"/>
                </a:solidFill>
              </a:rPr>
            </a:br>
            <a:r>
              <a:rPr lang="en-US" sz="3400" b="1">
                <a:solidFill>
                  <a:srgbClr val="FFFFFF"/>
                </a:solidFill>
              </a:rPr>
              <a:t> </a:t>
            </a:r>
            <a:r>
              <a:rPr lang="en-US" sz="3200" b="1" dirty="0">
                <a:solidFill>
                  <a:srgbClr val="FFFFFF"/>
                </a:solidFill>
              </a:rPr>
              <a:t>Summary &amp; Detail Reports by Fund Category</a:t>
            </a:r>
          </a:p>
        </p:txBody>
      </p:sp>
      <p:sp>
        <p:nvSpPr>
          <p:cNvPr id="39" name="Content Placeholder 2">
            <a:extLst>
              <a:ext uri="{FF2B5EF4-FFF2-40B4-BE49-F238E27FC236}">
                <a16:creationId xmlns:a16="http://schemas.microsoft.com/office/drawing/2014/main" id="{DBB42394-5892-4930-90AA-76ABEA776AE3}"/>
              </a:ext>
            </a:extLst>
          </p:cNvPr>
          <p:cNvSpPr>
            <a:spLocks noGrp="1"/>
          </p:cNvSpPr>
          <p:nvPr>
            <p:ph idx="1"/>
          </p:nvPr>
        </p:nvSpPr>
        <p:spPr>
          <a:xfrm>
            <a:off x="1371599" y="2318197"/>
            <a:ext cx="9724031" cy="3683358"/>
          </a:xfrm>
        </p:spPr>
        <p:txBody>
          <a:bodyPr anchor="ctr">
            <a:normAutofit/>
          </a:bodyPr>
          <a:lstStyle/>
          <a:p>
            <a:r>
              <a:rPr lang="en-US" sz="1700" b="1"/>
              <a:t>UOB Detail </a:t>
            </a:r>
            <a:r>
              <a:rPr lang="en-US" sz="1700"/>
              <a:t>– this view shows all of the columns available in the UOB Summary view by Department, plus additional columns for Account Class, Account Group, Account Category, Account, Fund, Program, and Event.</a:t>
            </a:r>
          </a:p>
          <a:p>
            <a:pPr lvl="1">
              <a:buFont typeface="Courier New" panose="02070309020205020404" pitchFamily="49" charset="0"/>
              <a:buChar char="o"/>
            </a:pPr>
            <a:r>
              <a:rPr lang="en-US" sz="1700"/>
              <a:t>The UOB Detail view also shows a subtotal by Account Category, Account Group, and Account Class.</a:t>
            </a:r>
          </a:p>
          <a:p>
            <a:r>
              <a:rPr lang="en-US" sz="1700" b="1"/>
              <a:t>UOB Summary No Encumbrance </a:t>
            </a:r>
            <a:r>
              <a:rPr lang="en-US" sz="1700"/>
              <a:t>– this view is a duplicate of the UOB Summary view but excludes the Encumbrance column. </a:t>
            </a:r>
          </a:p>
          <a:p>
            <a:pPr lvl="1">
              <a:buFont typeface="Courier New" panose="02070309020205020404" pitchFamily="49" charset="0"/>
              <a:buChar char="o"/>
            </a:pPr>
            <a:r>
              <a:rPr lang="en-US" sz="1700"/>
              <a:t>In this view, the Budget Available column is calculated as: the FYTD Budget – FYTD Actual.</a:t>
            </a:r>
          </a:p>
          <a:p>
            <a:r>
              <a:rPr lang="en-US" sz="1700" b="1"/>
              <a:t>UOB Detail No Encumbrance </a:t>
            </a:r>
            <a:r>
              <a:rPr lang="en-US" sz="1700"/>
              <a:t>– this view is a duplicate of the UOB Detail view but excludes the Encumbrance column.</a:t>
            </a:r>
          </a:p>
          <a:p>
            <a:pPr lvl="1">
              <a:buFont typeface="Courier New" panose="02070309020205020404" pitchFamily="49" charset="0"/>
              <a:buChar char="o"/>
            </a:pPr>
            <a:r>
              <a:rPr lang="en-US" sz="1700"/>
              <a:t>You may wish to run the No Encumbrance views toward the end of a Fiscal Year.</a:t>
            </a:r>
          </a:p>
          <a:p>
            <a:r>
              <a:rPr lang="en-US" sz="1700" b="1"/>
              <a:t>UOB Detail Export View </a:t>
            </a:r>
            <a:r>
              <a:rPr lang="en-US" sz="1700"/>
              <a:t>– this view displays a table view of the data that can easily be exported to Excel or CSV.</a:t>
            </a:r>
          </a:p>
          <a:p>
            <a:pPr lvl="1"/>
            <a:endParaRPr lang="en-US" sz="1700"/>
          </a:p>
          <a:p>
            <a:pPr>
              <a:buFont typeface="Courier New" panose="02070309020205020404" pitchFamily="49" charset="0"/>
              <a:buChar char="o"/>
            </a:pPr>
            <a:endParaRPr lang="en-US" sz="1700"/>
          </a:p>
        </p:txBody>
      </p:sp>
    </p:spTree>
    <p:extLst>
      <p:ext uri="{BB962C8B-B14F-4D97-AF65-F5344CB8AC3E}">
        <p14:creationId xmlns:p14="http://schemas.microsoft.com/office/powerpoint/2010/main" val="25281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88" descr="Question mark on green pastel background">
            <a:extLst>
              <a:ext uri="{FF2B5EF4-FFF2-40B4-BE49-F238E27FC236}">
                <a16:creationId xmlns:a16="http://schemas.microsoft.com/office/drawing/2014/main" id="{9D9C69B6-8ECE-4BD6-8451-F0A6E489C9C0}"/>
              </a:ext>
            </a:extLst>
          </p:cNvPr>
          <p:cNvPicPr>
            <a:picLocks noChangeAspect="1"/>
          </p:cNvPicPr>
          <p:nvPr/>
        </p:nvPicPr>
        <p:blipFill rotWithShape="1">
          <a:blip r:embed="rId2"/>
          <a:srcRect t="3582" b="21418"/>
          <a:stretch/>
        </p:blipFill>
        <p:spPr>
          <a:xfrm>
            <a:off x="-3047" y="10"/>
            <a:ext cx="12191999" cy="6857990"/>
          </a:xfrm>
          <a:prstGeom prst="rect">
            <a:avLst/>
          </a:prstGeom>
        </p:spPr>
      </p:pic>
      <p:sp>
        <p:nvSpPr>
          <p:cNvPr id="104" name="Rectangle 9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927DE-E337-435D-BFA8-012FB839A8D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Questions?</a:t>
            </a:r>
          </a:p>
        </p:txBody>
      </p:sp>
    </p:spTree>
    <p:extLst>
      <p:ext uri="{BB962C8B-B14F-4D97-AF65-F5344CB8AC3E}">
        <p14:creationId xmlns:p14="http://schemas.microsoft.com/office/powerpoint/2010/main" val="24105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98F7DCFD-461D-462F-8309-2C11465F193E}"/>
              </a:ext>
            </a:extLst>
          </p:cNvPr>
          <p:cNvSpPr>
            <a:spLocks noGrp="1"/>
          </p:cNvSpPr>
          <p:nvPr>
            <p:ph type="ctrTitle"/>
          </p:nvPr>
        </p:nvSpPr>
        <p:spPr>
          <a:xfrm>
            <a:off x="603683" y="2076450"/>
            <a:ext cx="10834394" cy="1345134"/>
          </a:xfrm>
        </p:spPr>
        <p:txBody>
          <a:bodyPr anchor="ctr">
            <a:normAutofit/>
          </a:bodyPr>
          <a:lstStyle/>
          <a:p>
            <a:r>
              <a:rPr lang="en-US" sz="3600" b="1" dirty="0">
                <a:solidFill>
                  <a:srgbClr val="FFFFFF"/>
                </a:solidFill>
              </a:rPr>
              <a:t>EBI: Revenue &amp; Expense Transaction Detail Report (RETDR)</a:t>
            </a:r>
          </a:p>
        </p:txBody>
      </p:sp>
    </p:spTree>
    <p:extLst>
      <p:ext uri="{BB962C8B-B14F-4D97-AF65-F5344CB8AC3E}">
        <p14:creationId xmlns:p14="http://schemas.microsoft.com/office/powerpoint/2010/main" val="28990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603683" y="294538"/>
            <a:ext cx="10663868" cy="1033669"/>
          </a:xfrm>
        </p:spPr>
        <p:txBody>
          <a:bodyPr>
            <a:normAutofit/>
          </a:bodyPr>
          <a:lstStyle/>
          <a:p>
            <a:pPr algn="ctr"/>
            <a:r>
              <a:rPr lang="en-US" sz="3400" b="1" dirty="0">
                <a:solidFill>
                  <a:srgbClr val="FFFFFF"/>
                </a:solidFill>
              </a:rPr>
              <a:t>EBI: Revenue &amp; Expense </a:t>
            </a:r>
            <a:r>
              <a:rPr lang="en-US" sz="3400" b="1">
                <a:solidFill>
                  <a:srgbClr val="FFFFFF"/>
                </a:solidFill>
              </a:rPr>
              <a:t>Transaction</a:t>
            </a:r>
            <a:r>
              <a:rPr lang="en-US" sz="3400" b="1" dirty="0">
                <a:solidFill>
                  <a:srgbClr val="FFFFFF"/>
                </a:solidFill>
              </a:rPr>
              <a:t> Detail Report (RETDR)</a:t>
            </a:r>
          </a:p>
        </p:txBody>
      </p:sp>
      <p:sp>
        <p:nvSpPr>
          <p:cNvPr id="3" name="Content Placeholder 2">
            <a:extLst>
              <a:ext uri="{FF2B5EF4-FFF2-40B4-BE49-F238E27FC236}">
                <a16:creationId xmlns:a16="http://schemas.microsoft.com/office/drawing/2014/main" id="{E715946F-36E1-4674-ADB1-A6CAD085B233}"/>
              </a:ext>
            </a:extLst>
          </p:cNvPr>
          <p:cNvSpPr>
            <a:spLocks noGrp="1"/>
          </p:cNvSpPr>
          <p:nvPr>
            <p:ph idx="1"/>
          </p:nvPr>
        </p:nvSpPr>
        <p:spPr>
          <a:xfrm>
            <a:off x="852755" y="1891970"/>
            <a:ext cx="10602930" cy="4109585"/>
          </a:xfrm>
        </p:spPr>
        <p:txBody>
          <a:bodyPr anchor="ctr">
            <a:normAutofit/>
          </a:bodyPr>
          <a:lstStyle/>
          <a:p>
            <a:r>
              <a:rPr lang="en-US" sz="2000" b="1"/>
              <a:t>What is the Revenue &amp; Expense Transaction Detail Report?</a:t>
            </a:r>
          </a:p>
          <a:p>
            <a:pPr lvl="1">
              <a:buFont typeface="Courier New" panose="02070309020205020404" pitchFamily="49" charset="0"/>
              <a:buChar char="o"/>
            </a:pPr>
            <a:r>
              <a:rPr lang="en-US" sz="2000"/>
              <a:t>The Revenue &amp; Expense Transaction Detail Report provides detailed information for transactions that have posted to the revenue, expense, and transfer account codes. This includes account codes 4XXXX, 5XXXX, 6XXXX, 7XXXX, 8XXXX, and 9XXXX.</a:t>
            </a:r>
          </a:p>
          <a:p>
            <a:pPr lvl="1">
              <a:buFont typeface="Courier New" panose="02070309020205020404" pitchFamily="49" charset="0"/>
              <a:buChar char="o"/>
            </a:pPr>
            <a:r>
              <a:rPr lang="en-US" sz="2000"/>
              <a:t>Only transactions that have posted to the General Ledger will display here. Transactions pending approval and encumbrances will not show on this report until after approval or payment of invoices, respectively.</a:t>
            </a:r>
          </a:p>
          <a:p>
            <a:pPr lvl="1">
              <a:buFont typeface="Courier New" panose="02070309020205020404" pitchFamily="49" charset="0"/>
              <a:buChar char="o"/>
            </a:pPr>
            <a:r>
              <a:rPr lang="en-US" sz="2000"/>
              <a:t>Salary and Fringe transactions will post as an aggregate at the account code level, but additional Labor details are not visible on this report, due to Labor Security.</a:t>
            </a:r>
          </a:p>
          <a:p>
            <a:pPr lvl="1">
              <a:buFont typeface="Courier New" panose="02070309020205020404" pitchFamily="49" charset="0"/>
              <a:buChar char="o"/>
            </a:pPr>
            <a:r>
              <a:rPr lang="en-US" sz="2000"/>
              <a:t>This report is the replacement for the ALLTRANS query in Compass.</a:t>
            </a:r>
          </a:p>
        </p:txBody>
      </p:sp>
    </p:spTree>
    <p:extLst>
      <p:ext uri="{BB962C8B-B14F-4D97-AF65-F5344CB8AC3E}">
        <p14:creationId xmlns:p14="http://schemas.microsoft.com/office/powerpoint/2010/main" val="392507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630315" y="294538"/>
            <a:ext cx="10637235" cy="1033669"/>
          </a:xfrm>
        </p:spPr>
        <p:txBody>
          <a:bodyPr>
            <a:normAutofit/>
          </a:bodyPr>
          <a:lstStyle/>
          <a:p>
            <a:pPr algn="ctr"/>
            <a:r>
              <a:rPr lang="en-US" sz="3400" b="1" dirty="0">
                <a:solidFill>
                  <a:srgbClr val="FFFFFF"/>
                </a:solidFill>
              </a:rPr>
              <a:t>EBI: Revenue &amp; Expense Transaction Detail Report (RETDR)</a:t>
            </a:r>
          </a:p>
        </p:txBody>
      </p:sp>
      <p:sp>
        <p:nvSpPr>
          <p:cNvPr id="3" name="Content Placeholder 2">
            <a:extLst>
              <a:ext uri="{FF2B5EF4-FFF2-40B4-BE49-F238E27FC236}">
                <a16:creationId xmlns:a16="http://schemas.microsoft.com/office/drawing/2014/main" id="{E715946F-36E1-4674-ADB1-A6CAD085B233}"/>
              </a:ext>
            </a:extLst>
          </p:cNvPr>
          <p:cNvSpPr>
            <a:spLocks noGrp="1"/>
          </p:cNvSpPr>
          <p:nvPr>
            <p:ph idx="1"/>
          </p:nvPr>
        </p:nvSpPr>
        <p:spPr>
          <a:xfrm>
            <a:off x="822899" y="2342507"/>
            <a:ext cx="10993349" cy="3554859"/>
          </a:xfrm>
        </p:spPr>
        <p:txBody>
          <a:bodyPr anchor="ctr">
            <a:normAutofit/>
          </a:bodyPr>
          <a:lstStyle/>
          <a:p>
            <a:r>
              <a:rPr lang="en-US" sz="2400" b="1"/>
              <a:t>When should I use the Revenue &amp; Expense Transaction Detail Report?</a:t>
            </a:r>
          </a:p>
          <a:p>
            <a:pPr lvl="1">
              <a:buFont typeface="Courier New" panose="02070309020205020404" pitchFamily="49" charset="0"/>
              <a:buChar char="o"/>
            </a:pPr>
            <a:r>
              <a:rPr lang="en-US"/>
              <a:t>Use this report if you are looking for details related to transactions that have posted to the General Ledger.</a:t>
            </a:r>
          </a:p>
          <a:p>
            <a:pPr lvl="1">
              <a:buFont typeface="Courier New" panose="02070309020205020404" pitchFamily="49" charset="0"/>
              <a:buChar char="o"/>
            </a:pPr>
            <a:r>
              <a:rPr lang="en-US"/>
              <a:t>Transaction details include, but are not limited to, information like: </a:t>
            </a:r>
            <a:r>
              <a:rPr lang="en-US" err="1"/>
              <a:t>Chartfields</a:t>
            </a:r>
            <a:r>
              <a:rPr lang="en-US"/>
              <a:t>, Transaction Dates, Transaction Submitters, Transaction or Item descriptions, etc.</a:t>
            </a:r>
          </a:p>
        </p:txBody>
      </p:sp>
    </p:spTree>
    <p:extLst>
      <p:ext uri="{BB962C8B-B14F-4D97-AF65-F5344CB8AC3E}">
        <p14:creationId xmlns:p14="http://schemas.microsoft.com/office/powerpoint/2010/main" val="152825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8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83">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56E7D-A7C2-4B10-A343-98D6480F8F09}"/>
              </a:ext>
            </a:extLst>
          </p:cNvPr>
          <p:cNvSpPr>
            <a:spLocks noGrp="1"/>
          </p:cNvSpPr>
          <p:nvPr>
            <p:ph type="title"/>
          </p:nvPr>
        </p:nvSpPr>
        <p:spPr>
          <a:xfrm>
            <a:off x="421927" y="418804"/>
            <a:ext cx="5321807" cy="1370207"/>
          </a:xfrm>
        </p:spPr>
        <p:txBody>
          <a:bodyPr vert="horz" lIns="91440" tIns="45720" rIns="91440" bIns="45720" rtlCol="0" anchor="ctr">
            <a:normAutofit fontScale="90000"/>
          </a:bodyPr>
          <a:lstStyle/>
          <a:p>
            <a:r>
              <a:rPr lang="en-US" sz="3200" b="1" dirty="0">
                <a:solidFill>
                  <a:srgbClr val="002060"/>
                </a:solidFill>
              </a:rPr>
              <a:t>EBI: Revenue &amp; Expense Transaction Detail Report (RETDR</a:t>
            </a:r>
            <a:endParaRPr lang="en-US" sz="3100" b="1" kern="1200" dirty="0">
              <a:solidFill>
                <a:srgbClr val="002060"/>
              </a:solidFill>
              <a:latin typeface="+mj-lt"/>
              <a:ea typeface="+mj-ea"/>
              <a:cs typeface="+mj-cs"/>
            </a:endParaRPr>
          </a:p>
        </p:txBody>
      </p:sp>
      <p:grpSp>
        <p:nvGrpSpPr>
          <p:cNvPr id="110" name="Group 85">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87"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F9E89D9-D098-46D7-8EB1-A84267738CFD}"/>
              </a:ext>
            </a:extLst>
          </p:cNvPr>
          <p:cNvSpPr>
            <a:spLocks noGrp="1"/>
          </p:cNvSpPr>
          <p:nvPr>
            <p:ph sz="half" idx="1"/>
          </p:nvPr>
        </p:nvSpPr>
        <p:spPr>
          <a:xfrm>
            <a:off x="421928" y="1752643"/>
            <a:ext cx="5674072" cy="4226917"/>
          </a:xfrm>
        </p:spPr>
        <p:txBody>
          <a:bodyPr vert="horz" lIns="91440" tIns="45720" rIns="91440" bIns="45720" rtlCol="0" anchor="ctr">
            <a:normAutofit/>
          </a:bodyPr>
          <a:lstStyle/>
          <a:p>
            <a:r>
              <a:rPr lang="en-US" sz="2000" b="1"/>
              <a:t>Where do I find this report in EBI?</a:t>
            </a:r>
          </a:p>
          <a:p>
            <a:pPr marL="0"/>
            <a:r>
              <a:rPr lang="en-US" sz="2000"/>
              <a:t>1. Log in to EBI: </a:t>
            </a:r>
            <a:r>
              <a:rPr lang="en-US" sz="2000">
                <a:hlinkClick r:id="rId2"/>
              </a:rPr>
              <a:t>https://dwbi.emory.edu/analytics</a:t>
            </a:r>
            <a:r>
              <a:rPr lang="en-US" sz="2000"/>
              <a:t> or access via </a:t>
            </a:r>
            <a:r>
              <a:rPr lang="en-US" sz="2000">
                <a:hlinkClick r:id="rId3"/>
              </a:rPr>
              <a:t>https://finance.emory.edu</a:t>
            </a:r>
            <a:r>
              <a:rPr lang="en-US" sz="2000"/>
              <a:t>, then click Emory Business Intelligence tile  </a:t>
            </a:r>
          </a:p>
          <a:p>
            <a:pPr marL="0"/>
            <a:r>
              <a:rPr lang="en-US" sz="2000"/>
              <a:t>2. Click on the Dashboards Menu in the upper right corner. </a:t>
            </a:r>
          </a:p>
          <a:p>
            <a:pPr marL="0"/>
            <a:r>
              <a:rPr lang="en-US" sz="2000"/>
              <a:t>3. In the FMS –Operational folder, click the Revenue &amp; Expense Transaction Detail Report link.</a:t>
            </a:r>
          </a:p>
        </p:txBody>
      </p:sp>
      <p:sp>
        <p:nvSpPr>
          <p:cNvPr id="108" name="Rectangle 10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Content Placeholder 30">
            <a:extLst>
              <a:ext uri="{FF2B5EF4-FFF2-40B4-BE49-F238E27FC236}">
                <a16:creationId xmlns:a16="http://schemas.microsoft.com/office/drawing/2014/main" id="{8F54092D-D9F3-49BE-86EB-17DC9A740282}"/>
              </a:ext>
            </a:extLst>
          </p:cNvPr>
          <p:cNvPicPr>
            <a:picLocks noGrp="1" noChangeAspect="1"/>
          </p:cNvPicPr>
          <p:nvPr>
            <p:ph sz="half" idx="2"/>
          </p:nvPr>
        </p:nvPicPr>
        <p:blipFill rotWithShape="1">
          <a:blip r:embed="rId4"/>
          <a:srcRect r="25"/>
          <a:stretch/>
        </p:blipFill>
        <p:spPr>
          <a:xfrm>
            <a:off x="6704485" y="339047"/>
            <a:ext cx="5065587" cy="5837916"/>
          </a:xfrm>
          <a:prstGeom prst="rect">
            <a:avLst/>
          </a:prstGeom>
        </p:spPr>
      </p:pic>
    </p:spTree>
    <p:extLst>
      <p:ext uri="{BB962C8B-B14F-4D97-AF65-F5344CB8AC3E}">
        <p14:creationId xmlns:p14="http://schemas.microsoft.com/office/powerpoint/2010/main" val="7379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2FF2D-CA78-442B-904F-C225B11F5310}"/>
              </a:ext>
            </a:extLst>
          </p:cNvPr>
          <p:cNvSpPr>
            <a:spLocks noGrp="1"/>
          </p:cNvSpPr>
          <p:nvPr>
            <p:ph type="title"/>
          </p:nvPr>
        </p:nvSpPr>
        <p:spPr>
          <a:xfrm>
            <a:off x="403194" y="503922"/>
            <a:ext cx="10515600" cy="1133499"/>
          </a:xfrm>
        </p:spPr>
        <p:txBody>
          <a:bodyPr>
            <a:normAutofit/>
          </a:bodyPr>
          <a:lstStyle/>
          <a:p>
            <a:pPr algn="ctr"/>
            <a:r>
              <a:rPr lang="en-US" sz="5200" b="1" dirty="0">
                <a:solidFill>
                  <a:srgbClr val="002060"/>
                </a:solidFill>
              </a:rPr>
              <a:t>Agenda</a:t>
            </a:r>
          </a:p>
        </p:txBody>
      </p:sp>
      <p:graphicFrame>
        <p:nvGraphicFramePr>
          <p:cNvPr id="5" name="Content Placeholder 2">
            <a:extLst>
              <a:ext uri="{FF2B5EF4-FFF2-40B4-BE49-F238E27FC236}">
                <a16:creationId xmlns:a16="http://schemas.microsoft.com/office/drawing/2014/main" id="{446031B2-CD57-4286-B50B-BAFEA72EED2A}"/>
              </a:ext>
            </a:extLst>
          </p:cNvPr>
          <p:cNvGraphicFramePr>
            <a:graphicFrameLocks noGrp="1"/>
          </p:cNvGraphicFramePr>
          <p:nvPr>
            <p:ph idx="1"/>
            <p:extLst>
              <p:ext uri="{D42A27DB-BD31-4B8C-83A1-F6EECF244321}">
                <p14:modId xmlns:p14="http://schemas.microsoft.com/office/powerpoint/2010/main" val="1903501808"/>
              </p:ext>
            </p:extLst>
          </p:nvPr>
        </p:nvGraphicFramePr>
        <p:xfrm>
          <a:off x="403194" y="1775534"/>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483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630315" y="294538"/>
            <a:ext cx="10637235" cy="1033669"/>
          </a:xfrm>
        </p:spPr>
        <p:txBody>
          <a:bodyPr>
            <a:normAutofit/>
          </a:bodyPr>
          <a:lstStyle/>
          <a:p>
            <a:pPr algn="ctr"/>
            <a:r>
              <a:rPr lang="en-US" sz="3400" b="1" dirty="0">
                <a:solidFill>
                  <a:srgbClr val="FFFFFF"/>
                </a:solidFill>
              </a:rPr>
              <a:t>EBI: Revenue &amp; Expense Transaction Detail Report (RETDR)</a:t>
            </a:r>
          </a:p>
        </p:txBody>
      </p:sp>
      <p:pic>
        <p:nvPicPr>
          <p:cNvPr id="13" name="Content Placeholder 12">
            <a:extLst>
              <a:ext uri="{FF2B5EF4-FFF2-40B4-BE49-F238E27FC236}">
                <a16:creationId xmlns:a16="http://schemas.microsoft.com/office/drawing/2014/main" id="{8F93F4C2-B2A4-4585-9F9C-44FC4ECE8466}"/>
              </a:ext>
            </a:extLst>
          </p:cNvPr>
          <p:cNvPicPr>
            <a:picLocks noGrp="1" noChangeAspect="1"/>
          </p:cNvPicPr>
          <p:nvPr>
            <p:ph idx="1"/>
          </p:nvPr>
        </p:nvPicPr>
        <p:blipFill>
          <a:blip r:embed="rId2"/>
          <a:stretch>
            <a:fillRect/>
          </a:stretch>
        </p:blipFill>
        <p:spPr>
          <a:xfrm>
            <a:off x="1701737" y="2722999"/>
            <a:ext cx="7625272" cy="1250916"/>
          </a:xfrm>
          <a:prstGeom prst="rect">
            <a:avLst/>
          </a:prstGeom>
        </p:spPr>
      </p:pic>
      <p:sp>
        <p:nvSpPr>
          <p:cNvPr id="14" name="Content Placeholder 2">
            <a:extLst>
              <a:ext uri="{FF2B5EF4-FFF2-40B4-BE49-F238E27FC236}">
                <a16:creationId xmlns:a16="http://schemas.microsoft.com/office/drawing/2014/main" id="{03B60066-DFE1-4395-98BF-A42704EDD196}"/>
              </a:ext>
            </a:extLst>
          </p:cNvPr>
          <p:cNvSpPr txBox="1">
            <a:spLocks/>
          </p:cNvSpPr>
          <p:nvPr/>
        </p:nvSpPr>
        <p:spPr>
          <a:xfrm>
            <a:off x="681175" y="2193989"/>
            <a:ext cx="9809088" cy="45752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schemeClr>
                </a:solidFill>
              </a:rPr>
              <a:t>Understanding the Dashboard Pages</a:t>
            </a:r>
          </a:p>
          <a:p>
            <a:pPr lvl="1"/>
            <a:endParaRPr lang="en-US" dirty="0"/>
          </a:p>
          <a:p>
            <a:pPr lvl="1"/>
            <a:endParaRPr lang="en-US" dirty="0"/>
          </a:p>
          <a:p>
            <a:pPr lvl="1"/>
            <a:endParaRPr lang="en-US" dirty="0"/>
          </a:p>
          <a:p>
            <a:pPr lvl="1"/>
            <a:endParaRPr lang="en-US" dirty="0"/>
          </a:p>
          <a:p>
            <a:pPr lvl="1"/>
            <a:endParaRPr lang="en-US" dirty="0"/>
          </a:p>
          <a:p>
            <a:pPr lvl="1"/>
            <a:r>
              <a:rPr lang="en-US" b="1" dirty="0"/>
              <a:t>Revenue &amp; Expense Detail </a:t>
            </a:r>
            <a:r>
              <a:rPr lang="en-US" dirty="0"/>
              <a:t>is the default page for the dashboard and displays transaction details based on the prompted values in a table format.</a:t>
            </a:r>
          </a:p>
          <a:p>
            <a:pPr lvl="1"/>
            <a:r>
              <a:rPr lang="en-US" b="1" dirty="0"/>
              <a:t>Revenue &amp; Expense Summary (Journal) </a:t>
            </a:r>
            <a:r>
              <a:rPr lang="en-US" dirty="0"/>
              <a:t>displays a summary of actuals at the Chartfield Level and Journal Source. It shows fewer detail than the default page. </a:t>
            </a:r>
            <a:r>
              <a:rPr lang="en-US" b="1" dirty="0"/>
              <a:t>(not covered in training)</a:t>
            </a:r>
          </a:p>
          <a:p>
            <a:pPr lvl="1"/>
            <a:r>
              <a:rPr lang="en-US" b="1" dirty="0"/>
              <a:t>Revenue &amp; Expense Detail Vendor Inquiry </a:t>
            </a:r>
            <a:r>
              <a:rPr lang="en-US" dirty="0"/>
              <a:t>page allows users to prompt on specific Vendors and see all transactions for those Vendors within the prompted timeframe. </a:t>
            </a:r>
            <a:r>
              <a:rPr lang="en-US" b="1" dirty="0"/>
              <a:t>(not covered in training)</a:t>
            </a:r>
          </a:p>
          <a:p>
            <a:pPr lvl="1">
              <a:buFont typeface="Courier New" panose="02070309020205020404" pitchFamily="49" charset="0"/>
              <a:buChar char="o"/>
            </a:pPr>
            <a:endParaRPr lang="en-US" b="1" dirty="0">
              <a:solidFill>
                <a:schemeClr val="tx2">
                  <a:lumMod val="75000"/>
                </a:schemeClr>
              </a:solidFill>
            </a:endParaRPr>
          </a:p>
        </p:txBody>
      </p:sp>
      <p:sp>
        <p:nvSpPr>
          <p:cNvPr id="15" name="Rectangle 14">
            <a:extLst>
              <a:ext uri="{FF2B5EF4-FFF2-40B4-BE49-F238E27FC236}">
                <a16:creationId xmlns:a16="http://schemas.microsoft.com/office/drawing/2014/main" id="{C4107ED0-3BF4-42D1-8306-EC1C098C2363}"/>
              </a:ext>
            </a:extLst>
          </p:cNvPr>
          <p:cNvSpPr/>
          <p:nvPr/>
        </p:nvSpPr>
        <p:spPr>
          <a:xfrm>
            <a:off x="1926454" y="3306899"/>
            <a:ext cx="1846556" cy="375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33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941033" y="294538"/>
            <a:ext cx="10326517" cy="1033669"/>
          </a:xfrm>
        </p:spPr>
        <p:txBody>
          <a:bodyPr>
            <a:normAutofit/>
          </a:bodyPr>
          <a:lstStyle/>
          <a:p>
            <a:pPr algn="ctr"/>
            <a:r>
              <a:rPr lang="en-US" sz="3400" b="1">
                <a:solidFill>
                  <a:srgbClr val="FFFFFF"/>
                </a:solidFill>
              </a:rPr>
              <a:t>EBI: Revenue &amp; Expense Transaction Detail Report (RETDR)</a:t>
            </a:r>
          </a:p>
        </p:txBody>
      </p:sp>
      <p:sp>
        <p:nvSpPr>
          <p:cNvPr id="3" name="Content Placeholder 2">
            <a:extLst>
              <a:ext uri="{FF2B5EF4-FFF2-40B4-BE49-F238E27FC236}">
                <a16:creationId xmlns:a16="http://schemas.microsoft.com/office/drawing/2014/main" id="{E715946F-36E1-4674-ADB1-A6CAD085B233}"/>
              </a:ext>
            </a:extLst>
          </p:cNvPr>
          <p:cNvSpPr>
            <a:spLocks noGrp="1"/>
          </p:cNvSpPr>
          <p:nvPr>
            <p:ph idx="1"/>
          </p:nvPr>
        </p:nvSpPr>
        <p:spPr>
          <a:xfrm>
            <a:off x="941033" y="2682181"/>
            <a:ext cx="9724031" cy="3683358"/>
          </a:xfrm>
        </p:spPr>
        <p:txBody>
          <a:bodyPr anchor="ctr">
            <a:normAutofit/>
          </a:bodyPr>
          <a:lstStyle/>
          <a:p>
            <a:pPr marL="0" indent="0">
              <a:buNone/>
            </a:pPr>
            <a:r>
              <a:rPr lang="en-US" sz="1900" b="1"/>
              <a:t>Revenue &amp; Expense Detail Page</a:t>
            </a:r>
          </a:p>
          <a:p>
            <a:pPr marL="457200" lvl="1" indent="0">
              <a:buNone/>
            </a:pPr>
            <a:r>
              <a:rPr lang="en-US" sz="1900" u="sng"/>
              <a:t>Selecting Prompts:</a:t>
            </a:r>
          </a:p>
          <a:p>
            <a:pPr marL="914400" lvl="1" indent="-457200">
              <a:buAutoNum type="arabicPeriod"/>
            </a:pPr>
            <a:r>
              <a:rPr lang="en-US" sz="1900"/>
              <a:t>Select the Reporting Begin Date and Reporting End Date. The default Begin Date is September 1 of the current fiscal year. The default End Date is today’s date</a:t>
            </a:r>
          </a:p>
          <a:p>
            <a:pPr marL="914400" lvl="1" indent="-457200">
              <a:buAutoNum type="arabicPeriod"/>
            </a:pPr>
            <a:r>
              <a:rPr lang="en-US" sz="1900"/>
              <a:t>If a specific Fund Group is needed, uncheck “All Column Values” and select the fund group(s) you wish to see data for. Otherwise, you can leave the default selection of “All Column Values”</a:t>
            </a:r>
          </a:p>
          <a:p>
            <a:pPr marL="914400" lvl="1" indent="-457200">
              <a:buAutoNum type="arabicPeriod"/>
            </a:pPr>
            <a:r>
              <a:rPr lang="en-US" sz="1900"/>
              <a:t>Select 18000 in the Operating Unit prompt</a:t>
            </a:r>
          </a:p>
          <a:p>
            <a:pPr marL="914400" lvl="1" indent="-457200">
              <a:buAutoNum type="arabicPeriod"/>
            </a:pPr>
            <a:r>
              <a:rPr lang="en-US" sz="1900"/>
              <a:t>Select a value in either a Department or Project prompts and any other prompt values needed</a:t>
            </a:r>
          </a:p>
          <a:p>
            <a:pPr lvl="2"/>
            <a:r>
              <a:rPr lang="en-US" sz="1900"/>
              <a:t>Multiple values can be selected in a single prompt</a:t>
            </a:r>
          </a:p>
          <a:p>
            <a:pPr marL="457200" lvl="1" indent="0">
              <a:buNone/>
            </a:pPr>
            <a:r>
              <a:rPr lang="en-US" sz="1900"/>
              <a:t>5.   Click Apply</a:t>
            </a:r>
          </a:p>
          <a:p>
            <a:pPr marL="914400" lvl="1" indent="-457200">
              <a:buAutoNum type="arabicPeriod"/>
            </a:pPr>
            <a:endParaRPr lang="en-US" sz="1900"/>
          </a:p>
          <a:p>
            <a:pPr marL="914400" lvl="1" indent="-457200">
              <a:buAutoNum type="arabicPeriod"/>
            </a:pPr>
            <a:endParaRPr lang="en-US" sz="1900"/>
          </a:p>
          <a:p>
            <a:pPr lvl="1"/>
            <a:endParaRPr lang="en-US" sz="1900"/>
          </a:p>
          <a:p>
            <a:pPr marL="457200" lvl="1" indent="0">
              <a:buNone/>
            </a:pPr>
            <a:endParaRPr lang="en-US" sz="1900" b="1"/>
          </a:p>
        </p:txBody>
      </p:sp>
    </p:spTree>
    <p:extLst>
      <p:ext uri="{BB962C8B-B14F-4D97-AF65-F5344CB8AC3E}">
        <p14:creationId xmlns:p14="http://schemas.microsoft.com/office/powerpoint/2010/main" val="332846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95C32-9113-41CE-ABD2-20D749DE8156}"/>
              </a:ext>
            </a:extLst>
          </p:cNvPr>
          <p:cNvPicPr>
            <a:picLocks noChangeAspect="1"/>
          </p:cNvPicPr>
          <p:nvPr/>
        </p:nvPicPr>
        <p:blipFill>
          <a:blip r:embed="rId2"/>
          <a:stretch>
            <a:fillRect/>
          </a:stretch>
        </p:blipFill>
        <p:spPr>
          <a:xfrm>
            <a:off x="481507" y="0"/>
            <a:ext cx="1808201" cy="6858000"/>
          </a:xfrm>
          <a:prstGeom prst="rect">
            <a:avLst/>
          </a:prstGeom>
        </p:spPr>
      </p:pic>
      <p:sp>
        <p:nvSpPr>
          <p:cNvPr id="3" name="Rectangle 2">
            <a:extLst>
              <a:ext uri="{FF2B5EF4-FFF2-40B4-BE49-F238E27FC236}">
                <a16:creationId xmlns:a16="http://schemas.microsoft.com/office/drawing/2014/main" id="{B261BDC2-02B0-43C9-9932-65F8861B49E9}"/>
              </a:ext>
            </a:extLst>
          </p:cNvPr>
          <p:cNvSpPr/>
          <p:nvPr/>
        </p:nvSpPr>
        <p:spPr>
          <a:xfrm>
            <a:off x="609600" y="583097"/>
            <a:ext cx="1479257" cy="641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562D9A-EE25-4D29-9151-475AB4338368}"/>
              </a:ext>
            </a:extLst>
          </p:cNvPr>
          <p:cNvSpPr/>
          <p:nvPr/>
        </p:nvSpPr>
        <p:spPr>
          <a:xfrm>
            <a:off x="609602" y="1317071"/>
            <a:ext cx="1479256" cy="641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85B2A4-933E-4CC1-B5EC-B00FA14FE4AE}"/>
              </a:ext>
            </a:extLst>
          </p:cNvPr>
          <p:cNvSpPr/>
          <p:nvPr/>
        </p:nvSpPr>
        <p:spPr>
          <a:xfrm>
            <a:off x="609600" y="3389152"/>
            <a:ext cx="1487648" cy="151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7270AD-4AFF-4F62-8BA6-2451F0DA250B}"/>
              </a:ext>
            </a:extLst>
          </p:cNvPr>
          <p:cNvPicPr>
            <a:picLocks noChangeAspect="1"/>
          </p:cNvPicPr>
          <p:nvPr/>
        </p:nvPicPr>
        <p:blipFill>
          <a:blip r:embed="rId3"/>
          <a:stretch>
            <a:fillRect/>
          </a:stretch>
        </p:blipFill>
        <p:spPr>
          <a:xfrm>
            <a:off x="2569724" y="0"/>
            <a:ext cx="1524104" cy="6858000"/>
          </a:xfrm>
          <a:prstGeom prst="rect">
            <a:avLst/>
          </a:prstGeom>
        </p:spPr>
      </p:pic>
      <p:sp>
        <p:nvSpPr>
          <p:cNvPr id="7" name="Rectangle 6">
            <a:extLst>
              <a:ext uri="{FF2B5EF4-FFF2-40B4-BE49-F238E27FC236}">
                <a16:creationId xmlns:a16="http://schemas.microsoft.com/office/drawing/2014/main" id="{996A80A5-70DB-4EEA-8277-0E53FDACECDC}"/>
              </a:ext>
            </a:extLst>
          </p:cNvPr>
          <p:cNvSpPr/>
          <p:nvPr/>
        </p:nvSpPr>
        <p:spPr>
          <a:xfrm>
            <a:off x="2659310" y="2961314"/>
            <a:ext cx="1434518" cy="467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94842B-7C19-4142-88E9-F61DA2FD191C}"/>
              </a:ext>
            </a:extLst>
          </p:cNvPr>
          <p:cNvSpPr txBox="1"/>
          <p:nvPr/>
        </p:nvSpPr>
        <p:spPr>
          <a:xfrm>
            <a:off x="3436794" y="3220324"/>
            <a:ext cx="746620" cy="276999"/>
          </a:xfrm>
          <a:prstGeom prst="rect">
            <a:avLst/>
          </a:prstGeom>
          <a:noFill/>
        </p:spPr>
        <p:txBody>
          <a:bodyPr wrap="square" rtlCol="0">
            <a:spAutoFit/>
          </a:bodyPr>
          <a:lstStyle/>
          <a:p>
            <a:r>
              <a:rPr lang="en-US" sz="1200">
                <a:solidFill>
                  <a:srgbClr val="FF0000"/>
                </a:solidFill>
              </a:rPr>
              <a:t>Unselect</a:t>
            </a:r>
          </a:p>
        </p:txBody>
      </p:sp>
      <p:sp>
        <p:nvSpPr>
          <p:cNvPr id="9" name="Rectangle 8">
            <a:extLst>
              <a:ext uri="{FF2B5EF4-FFF2-40B4-BE49-F238E27FC236}">
                <a16:creationId xmlns:a16="http://schemas.microsoft.com/office/drawing/2014/main" id="{3EC6B4DE-1BE0-4F2F-B599-9595C6C0A293}"/>
              </a:ext>
            </a:extLst>
          </p:cNvPr>
          <p:cNvSpPr/>
          <p:nvPr/>
        </p:nvSpPr>
        <p:spPr>
          <a:xfrm>
            <a:off x="2659309" y="3994557"/>
            <a:ext cx="1191237" cy="132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45EFE10-F65F-4591-AD38-71E83EBF3B3E}"/>
              </a:ext>
            </a:extLst>
          </p:cNvPr>
          <p:cNvPicPr>
            <a:picLocks noChangeAspect="1"/>
          </p:cNvPicPr>
          <p:nvPr/>
        </p:nvPicPr>
        <p:blipFill>
          <a:blip r:embed="rId4"/>
          <a:stretch>
            <a:fillRect/>
          </a:stretch>
        </p:blipFill>
        <p:spPr>
          <a:xfrm>
            <a:off x="4496914" y="0"/>
            <a:ext cx="1524104" cy="6858000"/>
          </a:xfrm>
          <a:prstGeom prst="rect">
            <a:avLst/>
          </a:prstGeom>
        </p:spPr>
      </p:pic>
      <p:sp>
        <p:nvSpPr>
          <p:cNvPr id="12" name="Rectangle 11">
            <a:extLst>
              <a:ext uri="{FF2B5EF4-FFF2-40B4-BE49-F238E27FC236}">
                <a16:creationId xmlns:a16="http://schemas.microsoft.com/office/drawing/2014/main" id="{D7E8DD38-CA77-4647-82F2-6D1A1EB3D54F}"/>
              </a:ext>
            </a:extLst>
          </p:cNvPr>
          <p:cNvSpPr/>
          <p:nvPr/>
        </p:nvSpPr>
        <p:spPr>
          <a:xfrm>
            <a:off x="4571068" y="3994557"/>
            <a:ext cx="1434518" cy="443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E04071-CD66-43D8-B56B-0124CF42C5A5}"/>
              </a:ext>
            </a:extLst>
          </p:cNvPr>
          <p:cNvSpPr txBox="1"/>
          <p:nvPr/>
        </p:nvSpPr>
        <p:spPr>
          <a:xfrm>
            <a:off x="5365330" y="4216166"/>
            <a:ext cx="746620" cy="276999"/>
          </a:xfrm>
          <a:prstGeom prst="rect">
            <a:avLst/>
          </a:prstGeom>
          <a:noFill/>
        </p:spPr>
        <p:txBody>
          <a:bodyPr wrap="square" rtlCol="0">
            <a:spAutoFit/>
          </a:bodyPr>
          <a:lstStyle/>
          <a:p>
            <a:r>
              <a:rPr lang="en-US" sz="1200">
                <a:solidFill>
                  <a:srgbClr val="FF0000"/>
                </a:solidFill>
              </a:rPr>
              <a:t>Unselect</a:t>
            </a:r>
          </a:p>
        </p:txBody>
      </p:sp>
      <p:sp>
        <p:nvSpPr>
          <p:cNvPr id="14" name="Rectangle 13">
            <a:extLst>
              <a:ext uri="{FF2B5EF4-FFF2-40B4-BE49-F238E27FC236}">
                <a16:creationId xmlns:a16="http://schemas.microsoft.com/office/drawing/2014/main" id="{667762EE-93D9-4690-A2E7-9AF632475B51}"/>
              </a:ext>
            </a:extLst>
          </p:cNvPr>
          <p:cNvSpPr/>
          <p:nvPr/>
        </p:nvSpPr>
        <p:spPr>
          <a:xfrm>
            <a:off x="4571068" y="5019412"/>
            <a:ext cx="1191237" cy="132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72BB5F7-F851-423B-B711-D023BD4C2F4A}"/>
              </a:ext>
            </a:extLst>
          </p:cNvPr>
          <p:cNvSpPr txBox="1"/>
          <p:nvPr/>
        </p:nvSpPr>
        <p:spPr>
          <a:xfrm>
            <a:off x="4093828" y="3540154"/>
            <a:ext cx="370876" cy="338554"/>
          </a:xfrm>
          <a:prstGeom prst="rect">
            <a:avLst/>
          </a:prstGeom>
          <a:noFill/>
        </p:spPr>
        <p:txBody>
          <a:bodyPr wrap="square" rtlCol="0">
            <a:spAutoFit/>
          </a:bodyPr>
          <a:lstStyle/>
          <a:p>
            <a:r>
              <a:rPr lang="en-US" sz="1600">
                <a:solidFill>
                  <a:srgbClr val="FF0000"/>
                </a:solidFill>
              </a:rPr>
              <a:t>or</a:t>
            </a:r>
            <a:endParaRPr lang="en-US" sz="1200">
              <a:solidFill>
                <a:srgbClr val="FF0000"/>
              </a:solidFill>
            </a:endParaRPr>
          </a:p>
        </p:txBody>
      </p:sp>
      <p:pic>
        <p:nvPicPr>
          <p:cNvPr id="18" name="Picture 17">
            <a:extLst>
              <a:ext uri="{FF2B5EF4-FFF2-40B4-BE49-F238E27FC236}">
                <a16:creationId xmlns:a16="http://schemas.microsoft.com/office/drawing/2014/main" id="{17AC94A4-8D4C-45AC-AA77-79D19CA90074}"/>
              </a:ext>
            </a:extLst>
          </p:cNvPr>
          <p:cNvPicPr>
            <a:picLocks noChangeAspect="1"/>
          </p:cNvPicPr>
          <p:nvPr/>
        </p:nvPicPr>
        <p:blipFill>
          <a:blip r:embed="rId5"/>
          <a:stretch>
            <a:fillRect/>
          </a:stretch>
        </p:blipFill>
        <p:spPr>
          <a:xfrm>
            <a:off x="6172154" y="3657593"/>
            <a:ext cx="5844505" cy="2899529"/>
          </a:xfrm>
          <a:prstGeom prst="rect">
            <a:avLst/>
          </a:prstGeom>
        </p:spPr>
      </p:pic>
      <p:pic>
        <p:nvPicPr>
          <p:cNvPr id="19" name="Picture 18">
            <a:extLst>
              <a:ext uri="{FF2B5EF4-FFF2-40B4-BE49-F238E27FC236}">
                <a16:creationId xmlns:a16="http://schemas.microsoft.com/office/drawing/2014/main" id="{97C0EA37-3107-4597-8120-0B022A670651}"/>
              </a:ext>
            </a:extLst>
          </p:cNvPr>
          <p:cNvPicPr>
            <a:picLocks noChangeAspect="1"/>
          </p:cNvPicPr>
          <p:nvPr/>
        </p:nvPicPr>
        <p:blipFill>
          <a:blip r:embed="rId6"/>
          <a:stretch>
            <a:fillRect/>
          </a:stretch>
        </p:blipFill>
        <p:spPr>
          <a:xfrm>
            <a:off x="6170984" y="480827"/>
            <a:ext cx="5845675" cy="2877996"/>
          </a:xfrm>
          <a:prstGeom prst="rect">
            <a:avLst/>
          </a:prstGeom>
        </p:spPr>
      </p:pic>
      <p:sp>
        <p:nvSpPr>
          <p:cNvPr id="20" name="Rectangle 19">
            <a:extLst>
              <a:ext uri="{FF2B5EF4-FFF2-40B4-BE49-F238E27FC236}">
                <a16:creationId xmlns:a16="http://schemas.microsoft.com/office/drawing/2014/main" id="{9A4D7658-8690-42AD-81B2-5393A28B7EBB}"/>
              </a:ext>
            </a:extLst>
          </p:cNvPr>
          <p:cNvSpPr/>
          <p:nvPr/>
        </p:nvSpPr>
        <p:spPr>
          <a:xfrm>
            <a:off x="7482980" y="1048624"/>
            <a:ext cx="520117" cy="1761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C5E843-CEFA-4339-BB35-1842D91F7D0B}"/>
              </a:ext>
            </a:extLst>
          </p:cNvPr>
          <p:cNvSpPr/>
          <p:nvPr/>
        </p:nvSpPr>
        <p:spPr>
          <a:xfrm>
            <a:off x="7482980" y="4179895"/>
            <a:ext cx="1426128" cy="199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DAFDCF-3644-40DF-9A29-D6ABE7F47BB3}"/>
              </a:ext>
            </a:extLst>
          </p:cNvPr>
          <p:cNvSpPr/>
          <p:nvPr/>
        </p:nvSpPr>
        <p:spPr>
          <a:xfrm>
            <a:off x="6193148" y="4179895"/>
            <a:ext cx="944226" cy="199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1153B2-35E0-4594-8129-18F74B5682C3}"/>
              </a:ext>
            </a:extLst>
          </p:cNvPr>
          <p:cNvSpPr/>
          <p:nvPr/>
        </p:nvSpPr>
        <p:spPr>
          <a:xfrm>
            <a:off x="7482980" y="4437776"/>
            <a:ext cx="1426128" cy="199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24CC6B0-166D-424C-B98F-A0975A6A2804}"/>
              </a:ext>
            </a:extLst>
          </p:cNvPr>
          <p:cNvSpPr txBox="1"/>
          <p:nvPr/>
        </p:nvSpPr>
        <p:spPr>
          <a:xfrm>
            <a:off x="8112154" y="4365299"/>
            <a:ext cx="857157" cy="307777"/>
          </a:xfrm>
          <a:prstGeom prst="rect">
            <a:avLst/>
          </a:prstGeom>
          <a:noFill/>
        </p:spPr>
        <p:txBody>
          <a:bodyPr wrap="square" rtlCol="0">
            <a:spAutoFit/>
          </a:bodyPr>
          <a:lstStyle/>
          <a:p>
            <a:r>
              <a:rPr lang="en-US" sz="1400">
                <a:solidFill>
                  <a:srgbClr val="FF0000"/>
                </a:solidFill>
              </a:rPr>
              <a:t>Unselect</a:t>
            </a:r>
          </a:p>
        </p:txBody>
      </p:sp>
      <p:sp>
        <p:nvSpPr>
          <p:cNvPr id="25" name="Rectangle 24">
            <a:extLst>
              <a:ext uri="{FF2B5EF4-FFF2-40B4-BE49-F238E27FC236}">
                <a16:creationId xmlns:a16="http://schemas.microsoft.com/office/drawing/2014/main" id="{C294C527-0405-407B-88F4-58DAC5D009EE}"/>
              </a:ext>
            </a:extLst>
          </p:cNvPr>
          <p:cNvSpPr/>
          <p:nvPr/>
        </p:nvSpPr>
        <p:spPr>
          <a:xfrm>
            <a:off x="6484690" y="4437776"/>
            <a:ext cx="495676" cy="2185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E3E644-A7CC-444E-A9E9-6A19196F6D2B}"/>
              </a:ext>
            </a:extLst>
          </p:cNvPr>
          <p:cNvSpPr/>
          <p:nvPr/>
        </p:nvSpPr>
        <p:spPr>
          <a:xfrm>
            <a:off x="8925538" y="4656290"/>
            <a:ext cx="302352"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787EEA3-F18F-422D-8F52-4FCE06AF4C0C}"/>
              </a:ext>
            </a:extLst>
          </p:cNvPr>
          <p:cNvSpPr/>
          <p:nvPr/>
        </p:nvSpPr>
        <p:spPr>
          <a:xfrm>
            <a:off x="3280095" y="6608390"/>
            <a:ext cx="344312" cy="249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EA7D9A-5C6E-453E-9704-B8404E8A95C1}"/>
              </a:ext>
            </a:extLst>
          </p:cNvPr>
          <p:cNvSpPr/>
          <p:nvPr/>
        </p:nvSpPr>
        <p:spPr>
          <a:xfrm>
            <a:off x="11241247" y="6241409"/>
            <a:ext cx="269845" cy="289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FDFD98E-5115-4DBC-9CBC-1B8A79EC5A4C}"/>
              </a:ext>
            </a:extLst>
          </p:cNvPr>
          <p:cNvSpPr txBox="1"/>
          <p:nvPr/>
        </p:nvSpPr>
        <p:spPr>
          <a:xfrm>
            <a:off x="390575" y="740847"/>
            <a:ext cx="276038" cy="307777"/>
          </a:xfrm>
          <a:prstGeom prst="rect">
            <a:avLst/>
          </a:prstGeom>
          <a:noFill/>
        </p:spPr>
        <p:txBody>
          <a:bodyPr wrap="none" rtlCol="0">
            <a:spAutoFit/>
          </a:bodyPr>
          <a:lstStyle/>
          <a:p>
            <a:r>
              <a:rPr lang="en-US" sz="1400">
                <a:solidFill>
                  <a:srgbClr val="FF0000"/>
                </a:solidFill>
              </a:rPr>
              <a:t>1</a:t>
            </a:r>
          </a:p>
        </p:txBody>
      </p:sp>
      <p:sp>
        <p:nvSpPr>
          <p:cNvPr id="31" name="TextBox 30">
            <a:extLst>
              <a:ext uri="{FF2B5EF4-FFF2-40B4-BE49-F238E27FC236}">
                <a16:creationId xmlns:a16="http://schemas.microsoft.com/office/drawing/2014/main" id="{99B03F86-9A50-4A39-A7AB-BB8756446446}"/>
              </a:ext>
            </a:extLst>
          </p:cNvPr>
          <p:cNvSpPr txBox="1"/>
          <p:nvPr/>
        </p:nvSpPr>
        <p:spPr>
          <a:xfrm>
            <a:off x="381083" y="1453253"/>
            <a:ext cx="200848" cy="307777"/>
          </a:xfrm>
          <a:prstGeom prst="rect">
            <a:avLst/>
          </a:prstGeom>
          <a:noFill/>
        </p:spPr>
        <p:txBody>
          <a:bodyPr wrap="square" rtlCol="0">
            <a:spAutoFit/>
          </a:bodyPr>
          <a:lstStyle/>
          <a:p>
            <a:r>
              <a:rPr lang="en-US" sz="1400">
                <a:solidFill>
                  <a:srgbClr val="FF0000"/>
                </a:solidFill>
              </a:rPr>
              <a:t>2</a:t>
            </a:r>
          </a:p>
        </p:txBody>
      </p:sp>
      <p:sp>
        <p:nvSpPr>
          <p:cNvPr id="32" name="TextBox 31">
            <a:extLst>
              <a:ext uri="{FF2B5EF4-FFF2-40B4-BE49-F238E27FC236}">
                <a16:creationId xmlns:a16="http://schemas.microsoft.com/office/drawing/2014/main" id="{25448879-C582-4EC8-B4EE-19FCE48828F6}"/>
              </a:ext>
            </a:extLst>
          </p:cNvPr>
          <p:cNvSpPr txBox="1"/>
          <p:nvPr/>
        </p:nvSpPr>
        <p:spPr>
          <a:xfrm>
            <a:off x="417140" y="3288261"/>
            <a:ext cx="101528" cy="307777"/>
          </a:xfrm>
          <a:prstGeom prst="rect">
            <a:avLst/>
          </a:prstGeom>
          <a:noFill/>
        </p:spPr>
        <p:txBody>
          <a:bodyPr wrap="square" rtlCol="0">
            <a:spAutoFit/>
          </a:bodyPr>
          <a:lstStyle/>
          <a:p>
            <a:r>
              <a:rPr lang="en-US" sz="1400">
                <a:solidFill>
                  <a:srgbClr val="FF0000"/>
                </a:solidFill>
              </a:rPr>
              <a:t>3</a:t>
            </a:r>
          </a:p>
        </p:txBody>
      </p:sp>
      <p:sp>
        <p:nvSpPr>
          <p:cNvPr id="33" name="TextBox 32">
            <a:extLst>
              <a:ext uri="{FF2B5EF4-FFF2-40B4-BE49-F238E27FC236}">
                <a16:creationId xmlns:a16="http://schemas.microsoft.com/office/drawing/2014/main" id="{7E3ED2E0-0737-42C4-9827-DEE0E2443916}"/>
              </a:ext>
            </a:extLst>
          </p:cNvPr>
          <p:cNvSpPr txBox="1"/>
          <p:nvPr/>
        </p:nvSpPr>
        <p:spPr>
          <a:xfrm>
            <a:off x="2483141" y="3095538"/>
            <a:ext cx="120067" cy="307777"/>
          </a:xfrm>
          <a:prstGeom prst="rect">
            <a:avLst/>
          </a:prstGeom>
          <a:noFill/>
        </p:spPr>
        <p:txBody>
          <a:bodyPr wrap="square" rtlCol="0">
            <a:spAutoFit/>
          </a:bodyPr>
          <a:lstStyle/>
          <a:p>
            <a:r>
              <a:rPr lang="en-US" sz="1400">
                <a:solidFill>
                  <a:srgbClr val="FF0000"/>
                </a:solidFill>
              </a:rPr>
              <a:t>4</a:t>
            </a:r>
          </a:p>
        </p:txBody>
      </p:sp>
      <p:sp>
        <p:nvSpPr>
          <p:cNvPr id="34" name="TextBox 33">
            <a:extLst>
              <a:ext uri="{FF2B5EF4-FFF2-40B4-BE49-F238E27FC236}">
                <a16:creationId xmlns:a16="http://schemas.microsoft.com/office/drawing/2014/main" id="{B382E35D-2901-41D0-8E1B-139BBFC4468F}"/>
              </a:ext>
            </a:extLst>
          </p:cNvPr>
          <p:cNvSpPr txBox="1"/>
          <p:nvPr/>
        </p:nvSpPr>
        <p:spPr>
          <a:xfrm>
            <a:off x="2440844" y="3899770"/>
            <a:ext cx="158261" cy="307777"/>
          </a:xfrm>
          <a:prstGeom prst="rect">
            <a:avLst/>
          </a:prstGeom>
          <a:noFill/>
        </p:spPr>
        <p:txBody>
          <a:bodyPr wrap="square" rtlCol="0">
            <a:spAutoFit/>
          </a:bodyPr>
          <a:lstStyle/>
          <a:p>
            <a:r>
              <a:rPr lang="en-US" sz="1400">
                <a:solidFill>
                  <a:srgbClr val="FF0000"/>
                </a:solidFill>
              </a:rPr>
              <a:t>5</a:t>
            </a:r>
          </a:p>
        </p:txBody>
      </p:sp>
      <p:sp>
        <p:nvSpPr>
          <p:cNvPr id="35" name="TextBox 34">
            <a:extLst>
              <a:ext uri="{FF2B5EF4-FFF2-40B4-BE49-F238E27FC236}">
                <a16:creationId xmlns:a16="http://schemas.microsoft.com/office/drawing/2014/main" id="{E5A3DC94-F57D-4EB1-B247-414B4AC0EFF5}"/>
              </a:ext>
            </a:extLst>
          </p:cNvPr>
          <p:cNvSpPr txBox="1"/>
          <p:nvPr/>
        </p:nvSpPr>
        <p:spPr>
          <a:xfrm>
            <a:off x="4344637" y="4053658"/>
            <a:ext cx="120067" cy="307777"/>
          </a:xfrm>
          <a:prstGeom prst="rect">
            <a:avLst/>
          </a:prstGeom>
          <a:noFill/>
        </p:spPr>
        <p:txBody>
          <a:bodyPr wrap="square" rtlCol="0">
            <a:spAutoFit/>
          </a:bodyPr>
          <a:lstStyle/>
          <a:p>
            <a:r>
              <a:rPr lang="en-US" sz="1400">
                <a:solidFill>
                  <a:srgbClr val="FF0000"/>
                </a:solidFill>
              </a:rPr>
              <a:t>4</a:t>
            </a:r>
          </a:p>
        </p:txBody>
      </p:sp>
      <p:sp>
        <p:nvSpPr>
          <p:cNvPr id="36" name="TextBox 35">
            <a:extLst>
              <a:ext uri="{FF2B5EF4-FFF2-40B4-BE49-F238E27FC236}">
                <a16:creationId xmlns:a16="http://schemas.microsoft.com/office/drawing/2014/main" id="{169C11B9-03E2-4262-9C6D-F45A247AABC5}"/>
              </a:ext>
            </a:extLst>
          </p:cNvPr>
          <p:cNvSpPr txBox="1"/>
          <p:nvPr/>
        </p:nvSpPr>
        <p:spPr>
          <a:xfrm>
            <a:off x="4312355" y="4931936"/>
            <a:ext cx="158261" cy="307777"/>
          </a:xfrm>
          <a:prstGeom prst="rect">
            <a:avLst/>
          </a:prstGeom>
          <a:noFill/>
        </p:spPr>
        <p:txBody>
          <a:bodyPr wrap="square" rtlCol="0">
            <a:spAutoFit/>
          </a:bodyPr>
          <a:lstStyle/>
          <a:p>
            <a:r>
              <a:rPr lang="en-US" sz="1400">
                <a:solidFill>
                  <a:srgbClr val="FF0000"/>
                </a:solidFill>
              </a:rPr>
              <a:t>5</a:t>
            </a:r>
          </a:p>
        </p:txBody>
      </p:sp>
      <p:sp>
        <p:nvSpPr>
          <p:cNvPr id="37" name="TextBox 36">
            <a:extLst>
              <a:ext uri="{FF2B5EF4-FFF2-40B4-BE49-F238E27FC236}">
                <a16:creationId xmlns:a16="http://schemas.microsoft.com/office/drawing/2014/main" id="{339C0E3D-0C6B-4127-A9D5-4318883AEC74}"/>
              </a:ext>
            </a:extLst>
          </p:cNvPr>
          <p:cNvSpPr txBox="1"/>
          <p:nvPr/>
        </p:nvSpPr>
        <p:spPr>
          <a:xfrm>
            <a:off x="7248088" y="982819"/>
            <a:ext cx="159910" cy="307777"/>
          </a:xfrm>
          <a:prstGeom prst="rect">
            <a:avLst/>
          </a:prstGeom>
          <a:noFill/>
        </p:spPr>
        <p:txBody>
          <a:bodyPr wrap="square" rtlCol="0">
            <a:spAutoFit/>
          </a:bodyPr>
          <a:lstStyle/>
          <a:p>
            <a:r>
              <a:rPr lang="en-US" sz="1400">
                <a:solidFill>
                  <a:srgbClr val="FF0000"/>
                </a:solidFill>
              </a:rPr>
              <a:t>6</a:t>
            </a:r>
          </a:p>
        </p:txBody>
      </p:sp>
      <p:sp>
        <p:nvSpPr>
          <p:cNvPr id="38" name="TextBox 37">
            <a:extLst>
              <a:ext uri="{FF2B5EF4-FFF2-40B4-BE49-F238E27FC236}">
                <a16:creationId xmlns:a16="http://schemas.microsoft.com/office/drawing/2014/main" id="{3F551044-CCC0-4B5A-9425-5F140D81EF90}"/>
              </a:ext>
            </a:extLst>
          </p:cNvPr>
          <p:cNvSpPr txBox="1"/>
          <p:nvPr/>
        </p:nvSpPr>
        <p:spPr>
          <a:xfrm>
            <a:off x="7248088" y="4129999"/>
            <a:ext cx="159910" cy="307777"/>
          </a:xfrm>
          <a:prstGeom prst="rect">
            <a:avLst/>
          </a:prstGeom>
          <a:noFill/>
        </p:spPr>
        <p:txBody>
          <a:bodyPr wrap="square" rtlCol="0">
            <a:spAutoFit/>
          </a:bodyPr>
          <a:lstStyle/>
          <a:p>
            <a:r>
              <a:rPr lang="en-US" sz="1400">
                <a:solidFill>
                  <a:srgbClr val="FF0000"/>
                </a:solidFill>
              </a:rPr>
              <a:t>6</a:t>
            </a:r>
          </a:p>
        </p:txBody>
      </p:sp>
      <p:sp>
        <p:nvSpPr>
          <p:cNvPr id="39" name="TextBox 38">
            <a:extLst>
              <a:ext uri="{FF2B5EF4-FFF2-40B4-BE49-F238E27FC236}">
                <a16:creationId xmlns:a16="http://schemas.microsoft.com/office/drawing/2014/main" id="{A3A7669A-8986-48F2-B985-ECEFDD3F3DE6}"/>
              </a:ext>
            </a:extLst>
          </p:cNvPr>
          <p:cNvSpPr txBox="1"/>
          <p:nvPr/>
        </p:nvSpPr>
        <p:spPr>
          <a:xfrm>
            <a:off x="5999785" y="4125585"/>
            <a:ext cx="159910" cy="307777"/>
          </a:xfrm>
          <a:prstGeom prst="rect">
            <a:avLst/>
          </a:prstGeom>
          <a:noFill/>
        </p:spPr>
        <p:txBody>
          <a:bodyPr wrap="square" rtlCol="0">
            <a:spAutoFit/>
          </a:bodyPr>
          <a:lstStyle/>
          <a:p>
            <a:r>
              <a:rPr lang="en-US" sz="1400">
                <a:solidFill>
                  <a:srgbClr val="FF0000"/>
                </a:solidFill>
              </a:rPr>
              <a:t>7</a:t>
            </a:r>
          </a:p>
        </p:txBody>
      </p:sp>
      <p:sp>
        <p:nvSpPr>
          <p:cNvPr id="40" name="TextBox 39">
            <a:extLst>
              <a:ext uri="{FF2B5EF4-FFF2-40B4-BE49-F238E27FC236}">
                <a16:creationId xmlns:a16="http://schemas.microsoft.com/office/drawing/2014/main" id="{3FD85A9C-A268-46DF-BE8A-5BE85936E6F9}"/>
              </a:ext>
            </a:extLst>
          </p:cNvPr>
          <p:cNvSpPr txBox="1"/>
          <p:nvPr/>
        </p:nvSpPr>
        <p:spPr>
          <a:xfrm>
            <a:off x="7251158" y="4383466"/>
            <a:ext cx="159910" cy="307777"/>
          </a:xfrm>
          <a:prstGeom prst="rect">
            <a:avLst/>
          </a:prstGeom>
          <a:noFill/>
        </p:spPr>
        <p:txBody>
          <a:bodyPr wrap="square" rtlCol="0">
            <a:spAutoFit/>
          </a:bodyPr>
          <a:lstStyle/>
          <a:p>
            <a:r>
              <a:rPr lang="en-US" sz="1400">
                <a:solidFill>
                  <a:srgbClr val="FF0000"/>
                </a:solidFill>
              </a:rPr>
              <a:t>8</a:t>
            </a:r>
          </a:p>
        </p:txBody>
      </p:sp>
      <p:sp>
        <p:nvSpPr>
          <p:cNvPr id="41" name="TextBox 40">
            <a:extLst>
              <a:ext uri="{FF2B5EF4-FFF2-40B4-BE49-F238E27FC236}">
                <a16:creationId xmlns:a16="http://schemas.microsoft.com/office/drawing/2014/main" id="{C46AC2B9-5FBB-4B17-8CDD-1ECBABAB265E}"/>
              </a:ext>
            </a:extLst>
          </p:cNvPr>
          <p:cNvSpPr txBox="1"/>
          <p:nvPr/>
        </p:nvSpPr>
        <p:spPr>
          <a:xfrm>
            <a:off x="6270577" y="4393144"/>
            <a:ext cx="159910" cy="307777"/>
          </a:xfrm>
          <a:prstGeom prst="rect">
            <a:avLst/>
          </a:prstGeom>
          <a:noFill/>
        </p:spPr>
        <p:txBody>
          <a:bodyPr wrap="square" rtlCol="0">
            <a:spAutoFit/>
          </a:bodyPr>
          <a:lstStyle/>
          <a:p>
            <a:r>
              <a:rPr lang="en-US" sz="1400">
                <a:solidFill>
                  <a:srgbClr val="FF0000"/>
                </a:solidFill>
              </a:rPr>
              <a:t>9</a:t>
            </a:r>
          </a:p>
        </p:txBody>
      </p:sp>
      <p:sp>
        <p:nvSpPr>
          <p:cNvPr id="42" name="TextBox 41">
            <a:extLst>
              <a:ext uri="{FF2B5EF4-FFF2-40B4-BE49-F238E27FC236}">
                <a16:creationId xmlns:a16="http://schemas.microsoft.com/office/drawing/2014/main" id="{48290C4C-CE5E-45C7-8698-48D5EDD37573}"/>
              </a:ext>
            </a:extLst>
          </p:cNvPr>
          <p:cNvSpPr txBox="1"/>
          <p:nvPr/>
        </p:nvSpPr>
        <p:spPr>
          <a:xfrm>
            <a:off x="8891276" y="3353595"/>
            <a:ext cx="370876" cy="338554"/>
          </a:xfrm>
          <a:prstGeom prst="rect">
            <a:avLst/>
          </a:prstGeom>
          <a:noFill/>
        </p:spPr>
        <p:txBody>
          <a:bodyPr wrap="square" rtlCol="0">
            <a:spAutoFit/>
          </a:bodyPr>
          <a:lstStyle/>
          <a:p>
            <a:r>
              <a:rPr lang="en-US" sz="1600">
                <a:solidFill>
                  <a:srgbClr val="FF0000"/>
                </a:solidFill>
              </a:rPr>
              <a:t>or</a:t>
            </a:r>
            <a:endParaRPr lang="en-US" sz="1200">
              <a:solidFill>
                <a:srgbClr val="FF0000"/>
              </a:solidFill>
            </a:endParaRPr>
          </a:p>
        </p:txBody>
      </p:sp>
      <p:sp>
        <p:nvSpPr>
          <p:cNvPr id="43" name="TextBox 42">
            <a:extLst>
              <a:ext uri="{FF2B5EF4-FFF2-40B4-BE49-F238E27FC236}">
                <a16:creationId xmlns:a16="http://schemas.microsoft.com/office/drawing/2014/main" id="{06EC5F26-68FD-49E5-81BD-840AB3E041B5}"/>
              </a:ext>
            </a:extLst>
          </p:cNvPr>
          <p:cNvSpPr txBox="1"/>
          <p:nvPr/>
        </p:nvSpPr>
        <p:spPr>
          <a:xfrm>
            <a:off x="8608667" y="4673076"/>
            <a:ext cx="373103" cy="307777"/>
          </a:xfrm>
          <a:prstGeom prst="rect">
            <a:avLst/>
          </a:prstGeom>
          <a:noFill/>
        </p:spPr>
        <p:txBody>
          <a:bodyPr wrap="square" rtlCol="0">
            <a:spAutoFit/>
          </a:bodyPr>
          <a:lstStyle/>
          <a:p>
            <a:r>
              <a:rPr lang="en-US" sz="1400">
                <a:solidFill>
                  <a:srgbClr val="FF0000"/>
                </a:solidFill>
              </a:rPr>
              <a:t>10</a:t>
            </a:r>
          </a:p>
        </p:txBody>
      </p:sp>
      <p:sp>
        <p:nvSpPr>
          <p:cNvPr id="44" name="TextBox 43">
            <a:extLst>
              <a:ext uri="{FF2B5EF4-FFF2-40B4-BE49-F238E27FC236}">
                <a16:creationId xmlns:a16="http://schemas.microsoft.com/office/drawing/2014/main" id="{51B3F5A3-5C25-4422-B5B0-E2A2843FD2E0}"/>
              </a:ext>
            </a:extLst>
          </p:cNvPr>
          <p:cNvSpPr txBox="1"/>
          <p:nvPr/>
        </p:nvSpPr>
        <p:spPr>
          <a:xfrm>
            <a:off x="10932350" y="6223284"/>
            <a:ext cx="373103" cy="307777"/>
          </a:xfrm>
          <a:prstGeom prst="rect">
            <a:avLst/>
          </a:prstGeom>
          <a:noFill/>
        </p:spPr>
        <p:txBody>
          <a:bodyPr wrap="square" rtlCol="0">
            <a:spAutoFit/>
          </a:bodyPr>
          <a:lstStyle/>
          <a:p>
            <a:r>
              <a:rPr lang="en-US" sz="1400">
                <a:solidFill>
                  <a:srgbClr val="FF0000"/>
                </a:solidFill>
              </a:rPr>
              <a:t>11</a:t>
            </a:r>
          </a:p>
        </p:txBody>
      </p:sp>
      <p:sp>
        <p:nvSpPr>
          <p:cNvPr id="45" name="TextBox 44">
            <a:extLst>
              <a:ext uri="{FF2B5EF4-FFF2-40B4-BE49-F238E27FC236}">
                <a16:creationId xmlns:a16="http://schemas.microsoft.com/office/drawing/2014/main" id="{8A3D11D9-589E-455F-B4EA-95F0E4C914BB}"/>
              </a:ext>
            </a:extLst>
          </p:cNvPr>
          <p:cNvSpPr txBox="1"/>
          <p:nvPr/>
        </p:nvSpPr>
        <p:spPr>
          <a:xfrm>
            <a:off x="2990647" y="6579306"/>
            <a:ext cx="373103" cy="307777"/>
          </a:xfrm>
          <a:prstGeom prst="rect">
            <a:avLst/>
          </a:prstGeom>
          <a:noFill/>
        </p:spPr>
        <p:txBody>
          <a:bodyPr wrap="square" rtlCol="0">
            <a:spAutoFit/>
          </a:bodyPr>
          <a:lstStyle/>
          <a:p>
            <a:r>
              <a:rPr lang="en-US" sz="1400">
                <a:solidFill>
                  <a:srgbClr val="FF0000"/>
                </a:solidFill>
              </a:rPr>
              <a:t>12</a:t>
            </a:r>
          </a:p>
        </p:txBody>
      </p:sp>
    </p:spTree>
    <p:extLst>
      <p:ext uri="{BB962C8B-B14F-4D97-AF65-F5344CB8AC3E}">
        <p14:creationId xmlns:p14="http://schemas.microsoft.com/office/powerpoint/2010/main" val="31359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941033" y="294538"/>
            <a:ext cx="10326517" cy="1033669"/>
          </a:xfrm>
        </p:spPr>
        <p:txBody>
          <a:bodyPr>
            <a:normAutofit/>
          </a:bodyPr>
          <a:lstStyle/>
          <a:p>
            <a:pPr algn="ctr"/>
            <a:r>
              <a:rPr lang="en-US" sz="3400" b="1" dirty="0">
                <a:solidFill>
                  <a:srgbClr val="FFFFFF"/>
                </a:solidFill>
              </a:rPr>
              <a:t>EBI: Revenue &amp; Expense Transaction Detail Report (RETDR)</a:t>
            </a:r>
          </a:p>
        </p:txBody>
      </p:sp>
      <p:pic>
        <p:nvPicPr>
          <p:cNvPr id="11" name="Content Placeholder 10">
            <a:extLst>
              <a:ext uri="{FF2B5EF4-FFF2-40B4-BE49-F238E27FC236}">
                <a16:creationId xmlns:a16="http://schemas.microsoft.com/office/drawing/2014/main" id="{629D8B77-0F11-4AA1-83EA-8B927EF27FA0}"/>
              </a:ext>
            </a:extLst>
          </p:cNvPr>
          <p:cNvPicPr>
            <a:picLocks noGrp="1" noChangeAspect="1"/>
          </p:cNvPicPr>
          <p:nvPr>
            <p:ph idx="1"/>
          </p:nvPr>
        </p:nvPicPr>
        <p:blipFill>
          <a:blip r:embed="rId2"/>
          <a:stretch>
            <a:fillRect/>
          </a:stretch>
        </p:blipFill>
        <p:spPr>
          <a:xfrm>
            <a:off x="190128" y="1885279"/>
            <a:ext cx="10773793" cy="1776884"/>
          </a:xfrm>
          <a:prstGeom prst="rect">
            <a:avLst/>
          </a:prstGeom>
        </p:spPr>
      </p:pic>
      <p:sp>
        <p:nvSpPr>
          <p:cNvPr id="13" name="Rectangle 12">
            <a:extLst>
              <a:ext uri="{FF2B5EF4-FFF2-40B4-BE49-F238E27FC236}">
                <a16:creationId xmlns:a16="http://schemas.microsoft.com/office/drawing/2014/main" id="{DDED43E1-A408-49F0-812B-7DC73C1366E1}"/>
              </a:ext>
            </a:extLst>
          </p:cNvPr>
          <p:cNvSpPr/>
          <p:nvPr/>
        </p:nvSpPr>
        <p:spPr>
          <a:xfrm>
            <a:off x="4919241" y="2478768"/>
            <a:ext cx="1406432" cy="2949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535819-BF9B-408F-951B-AD0DCFE129A4}"/>
              </a:ext>
            </a:extLst>
          </p:cNvPr>
          <p:cNvSpPr txBox="1"/>
          <p:nvPr/>
        </p:nvSpPr>
        <p:spPr>
          <a:xfrm>
            <a:off x="190128" y="3780217"/>
            <a:ext cx="11173289"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Transaction Detail View </a:t>
            </a:r>
            <a:r>
              <a:rPr lang="en-US" dirty="0"/>
              <a:t>is the default report view and</a:t>
            </a:r>
            <a:r>
              <a:rPr lang="en-US" b="1" dirty="0"/>
              <a:t> </a:t>
            </a:r>
            <a:r>
              <a:rPr lang="en-US" dirty="0"/>
              <a:t>displays a table of transactions that have posted, sorted by Account Code. </a:t>
            </a:r>
          </a:p>
          <a:p>
            <a:pPr marL="800100" lvl="1" indent="-342900">
              <a:buFont typeface="Courier New" panose="02070309020205020404" pitchFamily="49" charset="0"/>
              <a:buChar char="o"/>
            </a:pPr>
            <a:r>
              <a:rPr lang="en-US" dirty="0"/>
              <a:t>All EBI reports default sort by the left most column. Sort can be modified by moving a different column to the far-left side of the table or using Sort customization option by right clicking on any column header.</a:t>
            </a:r>
          </a:p>
          <a:p>
            <a:pPr marL="342900" indent="-342900">
              <a:buFont typeface="Arial" panose="020B0604020202020204" pitchFamily="34" charset="0"/>
              <a:buChar char="•"/>
            </a:pPr>
            <a:r>
              <a:rPr lang="en-US" b="1" dirty="0"/>
              <a:t>Extended Detail View </a:t>
            </a:r>
            <a:r>
              <a:rPr lang="en-US" dirty="0"/>
              <a:t>includes all the columns in the Transaction Detail View plus additional columns and is sorted by Journal Source.</a:t>
            </a:r>
          </a:p>
          <a:p>
            <a:pPr marL="342900" indent="-342900">
              <a:buFont typeface="Arial" panose="020B0604020202020204" pitchFamily="34" charset="0"/>
              <a:buChar char="•"/>
            </a:pPr>
            <a:r>
              <a:rPr lang="en-US" b="1" dirty="0"/>
              <a:t>Table View</a:t>
            </a:r>
            <a:r>
              <a:rPr lang="en-US" dirty="0"/>
              <a:t> includes all columns and/or exporting.</a:t>
            </a:r>
          </a:p>
          <a:p>
            <a:pPr marL="342900" indent="-342900">
              <a:buFont typeface="Arial" panose="020B0604020202020204" pitchFamily="34" charset="0"/>
              <a:buChar char="•"/>
            </a:pPr>
            <a:r>
              <a:rPr lang="en-US" b="1" dirty="0"/>
              <a:t>TIP:</a:t>
            </a:r>
            <a:r>
              <a:rPr lang="en-US" dirty="0"/>
              <a:t> Need additional information? Try to customize any of these views by including columns that may be excluded. Right click on any column header and choose “Include Column” to see what additional data is available for this report.</a:t>
            </a:r>
          </a:p>
        </p:txBody>
      </p:sp>
    </p:spTree>
    <p:extLst>
      <p:ext uri="{BB962C8B-B14F-4D97-AF65-F5344CB8AC3E}">
        <p14:creationId xmlns:p14="http://schemas.microsoft.com/office/powerpoint/2010/main" val="163936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941033" y="294538"/>
            <a:ext cx="10326517" cy="1033669"/>
          </a:xfrm>
        </p:spPr>
        <p:txBody>
          <a:bodyPr>
            <a:normAutofit/>
          </a:bodyPr>
          <a:lstStyle/>
          <a:p>
            <a:pPr algn="ctr"/>
            <a:r>
              <a:rPr lang="en-US" sz="3400" b="1" dirty="0">
                <a:solidFill>
                  <a:srgbClr val="FFFFFF"/>
                </a:solidFill>
              </a:rPr>
              <a:t>EBI: Revenue &amp; Expense Transaction Detail Report (RETDR)</a:t>
            </a:r>
          </a:p>
        </p:txBody>
      </p:sp>
      <p:sp>
        <p:nvSpPr>
          <p:cNvPr id="17" name="Content Placeholder 2">
            <a:extLst>
              <a:ext uri="{FF2B5EF4-FFF2-40B4-BE49-F238E27FC236}">
                <a16:creationId xmlns:a16="http://schemas.microsoft.com/office/drawing/2014/main" id="{D633FE55-DD1D-49A1-BA96-A04F2D625C91}"/>
              </a:ext>
            </a:extLst>
          </p:cNvPr>
          <p:cNvSpPr>
            <a:spLocks noGrp="1"/>
          </p:cNvSpPr>
          <p:nvPr>
            <p:ph idx="1"/>
          </p:nvPr>
        </p:nvSpPr>
        <p:spPr>
          <a:xfrm>
            <a:off x="230003" y="1622745"/>
            <a:ext cx="10821955" cy="1645920"/>
          </a:xfrm>
        </p:spPr>
        <p:txBody>
          <a:bodyPr anchor="ctr">
            <a:normAutofit/>
          </a:bodyPr>
          <a:lstStyle/>
          <a:p>
            <a:pPr marL="457200" lvl="1" indent="0">
              <a:buNone/>
            </a:pPr>
            <a:r>
              <a:rPr lang="en-US" sz="1700" u="sng" dirty="0"/>
              <a:t>Excluded Columns on the Revenue &amp; Expense Detail Page Reports:</a:t>
            </a:r>
          </a:p>
          <a:p>
            <a:pPr lvl="1"/>
            <a:r>
              <a:rPr lang="en-US" sz="1700" dirty="0"/>
              <a:t>The Revenue &amp; Expense Detail reports have many excluded columns that can be useful for users.</a:t>
            </a:r>
          </a:p>
          <a:p>
            <a:pPr lvl="1"/>
            <a:r>
              <a:rPr lang="en-US" sz="1700" dirty="0"/>
              <a:t>For a comprehensive list of available columns, simply right click on any column header and choose Include Column.</a:t>
            </a:r>
          </a:p>
          <a:p>
            <a:pPr marL="457200" lvl="1" indent="0">
              <a:buNone/>
            </a:pPr>
            <a:endParaRPr lang="en-US" sz="1700" b="1" dirty="0"/>
          </a:p>
        </p:txBody>
      </p:sp>
      <p:pic>
        <p:nvPicPr>
          <p:cNvPr id="18" name="Picture 17">
            <a:extLst>
              <a:ext uri="{FF2B5EF4-FFF2-40B4-BE49-F238E27FC236}">
                <a16:creationId xmlns:a16="http://schemas.microsoft.com/office/drawing/2014/main" id="{BF8F2A3E-70CF-40A1-8E2B-495B42372DDE}"/>
              </a:ext>
            </a:extLst>
          </p:cNvPr>
          <p:cNvPicPr>
            <a:picLocks noChangeAspect="1"/>
          </p:cNvPicPr>
          <p:nvPr/>
        </p:nvPicPr>
        <p:blipFill>
          <a:blip r:embed="rId2"/>
          <a:stretch>
            <a:fillRect/>
          </a:stretch>
        </p:blipFill>
        <p:spPr>
          <a:xfrm>
            <a:off x="710215" y="2885243"/>
            <a:ext cx="10040644" cy="3852907"/>
          </a:xfrm>
          <a:prstGeom prst="rect">
            <a:avLst/>
          </a:prstGeom>
        </p:spPr>
      </p:pic>
    </p:spTree>
    <p:extLst>
      <p:ext uri="{BB962C8B-B14F-4D97-AF65-F5344CB8AC3E}">
        <p14:creationId xmlns:p14="http://schemas.microsoft.com/office/powerpoint/2010/main" val="1459989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D0CB2-76C4-4ACE-9525-AAE5532CBF4D}"/>
              </a:ext>
            </a:extLst>
          </p:cNvPr>
          <p:cNvSpPr>
            <a:spLocks noGrp="1"/>
          </p:cNvSpPr>
          <p:nvPr>
            <p:ph type="title"/>
          </p:nvPr>
        </p:nvSpPr>
        <p:spPr>
          <a:xfrm>
            <a:off x="710215" y="294538"/>
            <a:ext cx="10557336" cy="1033669"/>
          </a:xfrm>
        </p:spPr>
        <p:txBody>
          <a:bodyPr>
            <a:normAutofit/>
          </a:bodyPr>
          <a:lstStyle/>
          <a:p>
            <a:pPr algn="ctr"/>
            <a:r>
              <a:rPr lang="en-US" sz="3400" b="1">
                <a:solidFill>
                  <a:srgbClr val="FFFFFF"/>
                </a:solidFill>
              </a:rPr>
              <a:t>EBI: Revenue &amp; Expense Transaction Detail Report (RETDR)</a:t>
            </a:r>
          </a:p>
        </p:txBody>
      </p:sp>
      <p:sp>
        <p:nvSpPr>
          <p:cNvPr id="3" name="Content Placeholder 2">
            <a:extLst>
              <a:ext uri="{FF2B5EF4-FFF2-40B4-BE49-F238E27FC236}">
                <a16:creationId xmlns:a16="http://schemas.microsoft.com/office/drawing/2014/main" id="{E715946F-36E1-4674-ADB1-A6CAD085B233}"/>
              </a:ext>
            </a:extLst>
          </p:cNvPr>
          <p:cNvSpPr>
            <a:spLocks noGrp="1"/>
          </p:cNvSpPr>
          <p:nvPr>
            <p:ph idx="1"/>
          </p:nvPr>
        </p:nvSpPr>
        <p:spPr>
          <a:xfrm>
            <a:off x="843379" y="2139518"/>
            <a:ext cx="10424172" cy="4163628"/>
          </a:xfrm>
        </p:spPr>
        <p:txBody>
          <a:bodyPr anchor="ctr">
            <a:normAutofit/>
          </a:bodyPr>
          <a:lstStyle/>
          <a:p>
            <a:pPr marL="457200" lvl="1" indent="0">
              <a:buNone/>
            </a:pPr>
            <a:r>
              <a:rPr lang="en-US" sz="1700" u="sng"/>
              <a:t>Excluded Columns on the Revenue &amp; Expense Detail Page Reports:</a:t>
            </a:r>
          </a:p>
          <a:p>
            <a:pPr marL="457200" lvl="1" indent="0">
              <a:buNone/>
            </a:pPr>
            <a:endParaRPr lang="en-US" sz="1700" u="sng"/>
          </a:p>
          <a:p>
            <a:pPr marL="457200" lvl="1" indent="0">
              <a:buNone/>
            </a:pPr>
            <a:r>
              <a:rPr lang="en-US" sz="1700"/>
              <a:t>Listed below are some commonly used columns that many users find helpful to include in their customizations on the Revenue &amp; Expense Detail Page. </a:t>
            </a:r>
          </a:p>
          <a:p>
            <a:pPr lvl="1"/>
            <a:r>
              <a:rPr lang="en-US" sz="1700" b="1"/>
              <a:t>Speedtype:</a:t>
            </a:r>
            <a:r>
              <a:rPr lang="en-US" sz="1700"/>
              <a:t> this column displays the unique code associated with the activity/program</a:t>
            </a:r>
          </a:p>
          <a:p>
            <a:pPr lvl="1"/>
            <a:r>
              <a:rPr lang="en-US" sz="1700" b="1"/>
              <a:t>Accounting Line Desc: </a:t>
            </a:r>
            <a:r>
              <a:rPr lang="en-US" sz="1700"/>
              <a:t>this column serves as a “catch all” for various pieces of information. It includes data such as, but not limited to, the Emory Express item (i.e., the type of pen ordered from Staples), ticket number and passenger name for direct billed airfare, etc.</a:t>
            </a:r>
          </a:p>
          <a:p>
            <a:pPr lvl="1"/>
            <a:r>
              <a:rPr lang="en-US" sz="1700" b="1"/>
              <a:t>Merchant:</a:t>
            </a:r>
            <a:r>
              <a:rPr lang="en-US" sz="1700"/>
              <a:t> this column displays the Merchant for a Corporate Card or Purchasing Card transaction.</a:t>
            </a:r>
          </a:p>
          <a:p>
            <a:pPr lvl="1"/>
            <a:r>
              <a:rPr lang="en-US" sz="1700" b="1"/>
              <a:t>Purchaser Name: </a:t>
            </a:r>
            <a:r>
              <a:rPr lang="en-US" sz="1700"/>
              <a:t>this column displays the NetID of the person that submitted a Purchase Order in Emory Express.</a:t>
            </a:r>
          </a:p>
          <a:p>
            <a:pPr lvl="1"/>
            <a:r>
              <a:rPr lang="en-US" sz="1700" b="1"/>
              <a:t>Expense Report ID: </a:t>
            </a:r>
            <a:r>
              <a:rPr lang="en-US" sz="1700"/>
              <a:t>this column displays the actual Expense Report ID for an approved expense report.</a:t>
            </a:r>
            <a:endParaRPr lang="en-US" sz="1700" b="1"/>
          </a:p>
        </p:txBody>
      </p:sp>
    </p:spTree>
    <p:extLst>
      <p:ext uri="{BB962C8B-B14F-4D97-AF65-F5344CB8AC3E}">
        <p14:creationId xmlns:p14="http://schemas.microsoft.com/office/powerpoint/2010/main" val="114726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Question mark on green pastel background">
            <a:extLst>
              <a:ext uri="{FF2B5EF4-FFF2-40B4-BE49-F238E27FC236}">
                <a16:creationId xmlns:a16="http://schemas.microsoft.com/office/drawing/2014/main" id="{21DFA66C-8302-4730-9B72-15CA9B025844}"/>
              </a:ext>
            </a:extLst>
          </p:cNvPr>
          <p:cNvPicPr>
            <a:picLocks noChangeAspect="1"/>
          </p:cNvPicPr>
          <p:nvPr/>
        </p:nvPicPr>
        <p:blipFill rotWithShape="1">
          <a:blip r:embed="rId2"/>
          <a:srcRect t="3582" b="21418"/>
          <a:stretch/>
        </p:blipFill>
        <p:spPr>
          <a:xfrm>
            <a:off x="-3047" y="10"/>
            <a:ext cx="12191999" cy="6857990"/>
          </a:xfrm>
          <a:prstGeom prst="rect">
            <a:avLst/>
          </a:prstGeom>
        </p:spPr>
      </p:pic>
      <p:sp>
        <p:nvSpPr>
          <p:cNvPr id="25" name="Rectangle 2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F39C3-6FBA-45CC-BEA6-2D0DA34A8E1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Questions?</a:t>
            </a:r>
          </a:p>
        </p:txBody>
      </p:sp>
    </p:spTree>
    <p:extLst>
      <p:ext uri="{BB962C8B-B14F-4D97-AF65-F5344CB8AC3E}">
        <p14:creationId xmlns:p14="http://schemas.microsoft.com/office/powerpoint/2010/main" val="3741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9"/>
                                        </p:tgtEl>
                                        <p:attrNameLst>
                                          <p:attrName>style.visibility</p:attrName>
                                        </p:attrNameLst>
                                      </p:cBhvr>
                                      <p:to>
                                        <p:strVal val="visible"/>
                                      </p:to>
                                    </p:set>
                                    <p:animEffect transition="in" filter="fade">
                                      <p:cBhvr>
                                        <p:cTn id="10"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0D4AD-875B-403A-B4CF-78F3B3434B51}"/>
              </a:ext>
            </a:extLst>
          </p:cNvPr>
          <p:cNvSpPr>
            <a:spLocks noGrp="1"/>
          </p:cNvSpPr>
          <p:nvPr>
            <p:ph type="title"/>
          </p:nvPr>
        </p:nvSpPr>
        <p:spPr>
          <a:xfrm>
            <a:off x="594360" y="1209086"/>
            <a:ext cx="3876848" cy="4064925"/>
          </a:xfrm>
        </p:spPr>
        <p:txBody>
          <a:bodyPr anchor="ctr">
            <a:normAutofit/>
          </a:bodyPr>
          <a:lstStyle/>
          <a:p>
            <a:r>
              <a:rPr lang="en-US" sz="5000" b="1" dirty="0">
                <a:solidFill>
                  <a:srgbClr val="002060"/>
                </a:solidFill>
              </a:rPr>
              <a:t>Resources</a:t>
            </a:r>
          </a:p>
        </p:txBody>
      </p:sp>
      <p:grpSp>
        <p:nvGrpSpPr>
          <p:cNvPr id="37"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38"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Content Placeholder 2">
            <a:extLst>
              <a:ext uri="{FF2B5EF4-FFF2-40B4-BE49-F238E27FC236}">
                <a16:creationId xmlns:a16="http://schemas.microsoft.com/office/drawing/2014/main" id="{3C5A948D-B4DE-4023-8C43-954778DE7211}"/>
              </a:ext>
            </a:extLst>
          </p:cNvPr>
          <p:cNvGraphicFramePr>
            <a:graphicFrameLocks noGrp="1"/>
          </p:cNvGraphicFramePr>
          <p:nvPr>
            <p:ph idx="1"/>
            <p:extLst>
              <p:ext uri="{D42A27DB-BD31-4B8C-83A1-F6EECF244321}">
                <p14:modId xmlns:p14="http://schemas.microsoft.com/office/powerpoint/2010/main" val="68260452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21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904E-308F-4055-AED4-193F56CC1527}"/>
              </a:ext>
            </a:extLst>
          </p:cNvPr>
          <p:cNvSpPr>
            <a:spLocks noGrp="1"/>
          </p:cNvSpPr>
          <p:nvPr>
            <p:ph type="title"/>
          </p:nvPr>
        </p:nvSpPr>
        <p:spPr/>
        <p:txBody>
          <a:bodyPr/>
          <a:lstStyle/>
          <a:p>
            <a:r>
              <a:rPr lang="en-US" b="1" dirty="0">
                <a:solidFill>
                  <a:srgbClr val="002060"/>
                </a:solidFill>
              </a:rPr>
              <a:t>Chartfield Structure</a:t>
            </a:r>
          </a:p>
        </p:txBody>
      </p:sp>
      <p:sp>
        <p:nvSpPr>
          <p:cNvPr id="3" name="Content Placeholder 2">
            <a:extLst>
              <a:ext uri="{FF2B5EF4-FFF2-40B4-BE49-F238E27FC236}">
                <a16:creationId xmlns:a16="http://schemas.microsoft.com/office/drawing/2014/main" id="{2CAD1308-2AA0-434B-9BCF-0EC867406B96}"/>
              </a:ext>
            </a:extLst>
          </p:cNvPr>
          <p:cNvSpPr>
            <a:spLocks noGrp="1"/>
          </p:cNvSpPr>
          <p:nvPr>
            <p:ph idx="1"/>
          </p:nvPr>
        </p:nvSpPr>
        <p:spPr>
          <a:xfrm>
            <a:off x="420626" y="1825625"/>
            <a:ext cx="11457696" cy="4351338"/>
          </a:xfrm>
        </p:spPr>
        <p:txBody>
          <a:bodyPr>
            <a:normAutofit/>
          </a:bodyPr>
          <a:lstStyle/>
          <a:p>
            <a:r>
              <a:rPr lang="en-US" dirty="0"/>
              <a:t>Full Chartfield Combination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hlinkClick r:id="rId2"/>
              </a:rPr>
              <a:t>Chartfield</a:t>
            </a:r>
            <a:r>
              <a:rPr lang="en-US" dirty="0">
                <a:hlinkClick r:id="rId2"/>
              </a:rPr>
              <a:t> Guide</a:t>
            </a:r>
            <a:endParaRPr lang="en-US" dirty="0"/>
          </a:p>
        </p:txBody>
      </p:sp>
      <p:pic>
        <p:nvPicPr>
          <p:cNvPr id="5" name="Picture 4">
            <a:extLst>
              <a:ext uri="{FF2B5EF4-FFF2-40B4-BE49-F238E27FC236}">
                <a16:creationId xmlns:a16="http://schemas.microsoft.com/office/drawing/2014/main" id="{9CC620ED-74E7-4E15-9A18-8E93AD4E547F}"/>
              </a:ext>
            </a:extLst>
          </p:cNvPr>
          <p:cNvPicPr>
            <a:picLocks noChangeAspect="1"/>
          </p:cNvPicPr>
          <p:nvPr/>
        </p:nvPicPr>
        <p:blipFill>
          <a:blip r:embed="rId3"/>
          <a:stretch>
            <a:fillRect/>
          </a:stretch>
        </p:blipFill>
        <p:spPr>
          <a:xfrm>
            <a:off x="603312" y="3529807"/>
            <a:ext cx="11168062" cy="471487"/>
          </a:xfrm>
          <a:prstGeom prst="rect">
            <a:avLst/>
          </a:prstGeom>
        </p:spPr>
      </p:pic>
      <p:sp>
        <p:nvSpPr>
          <p:cNvPr id="4" name="Speech Bubble: Rectangle with Corners Rounded 3">
            <a:extLst>
              <a:ext uri="{FF2B5EF4-FFF2-40B4-BE49-F238E27FC236}">
                <a16:creationId xmlns:a16="http://schemas.microsoft.com/office/drawing/2014/main" id="{7669EAFE-A6CF-4E0D-BDE4-C8B78A160AC8}"/>
              </a:ext>
            </a:extLst>
          </p:cNvPr>
          <p:cNvSpPr/>
          <p:nvPr/>
        </p:nvSpPr>
        <p:spPr>
          <a:xfrm>
            <a:off x="1343609" y="2654423"/>
            <a:ext cx="1284182" cy="7404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Need</a:t>
            </a:r>
            <a:r>
              <a:rPr lang="en-US" sz="1600">
                <a:solidFill>
                  <a:schemeClr val="tx1"/>
                </a:solidFill>
              </a:rPr>
              <a:t> </a:t>
            </a:r>
            <a:r>
              <a:rPr lang="en-US" sz="1050">
                <a:solidFill>
                  <a:schemeClr val="tx1"/>
                </a:solidFill>
              </a:rPr>
              <a:t>Operating Unit 18000 for entry in </a:t>
            </a:r>
            <a:r>
              <a:rPr lang="en-US" sz="1100">
                <a:solidFill>
                  <a:schemeClr val="tx1"/>
                </a:solidFill>
              </a:rPr>
              <a:t>EBI reporting </a:t>
            </a:r>
          </a:p>
        </p:txBody>
      </p:sp>
      <p:sp>
        <p:nvSpPr>
          <p:cNvPr id="6" name="Speech Bubble: Rectangle with Corners Rounded 5">
            <a:extLst>
              <a:ext uri="{FF2B5EF4-FFF2-40B4-BE49-F238E27FC236}">
                <a16:creationId xmlns:a16="http://schemas.microsoft.com/office/drawing/2014/main" id="{050AA56D-7A64-4122-B1D9-D8CFF1DACF61}"/>
              </a:ext>
            </a:extLst>
          </p:cNvPr>
          <p:cNvSpPr/>
          <p:nvPr/>
        </p:nvSpPr>
        <p:spPr>
          <a:xfrm>
            <a:off x="2664781" y="2654422"/>
            <a:ext cx="1215501" cy="7404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Need your</a:t>
            </a:r>
            <a:r>
              <a:rPr lang="en-US" sz="1600" dirty="0">
                <a:solidFill>
                  <a:schemeClr val="tx1"/>
                </a:solidFill>
              </a:rPr>
              <a:t> </a:t>
            </a:r>
            <a:r>
              <a:rPr lang="en-US" sz="1050" dirty="0">
                <a:solidFill>
                  <a:schemeClr val="tx1"/>
                </a:solidFill>
              </a:rPr>
              <a:t>Department ID for entry in </a:t>
            </a:r>
            <a:r>
              <a:rPr lang="en-US" sz="1100" dirty="0">
                <a:solidFill>
                  <a:schemeClr val="tx1"/>
                </a:solidFill>
              </a:rPr>
              <a:t>EBI reporting</a:t>
            </a:r>
          </a:p>
        </p:txBody>
      </p:sp>
      <p:sp>
        <p:nvSpPr>
          <p:cNvPr id="7" name="Speech Bubble: Rectangle with Corners Rounded 6">
            <a:extLst>
              <a:ext uri="{FF2B5EF4-FFF2-40B4-BE49-F238E27FC236}">
                <a16:creationId xmlns:a16="http://schemas.microsoft.com/office/drawing/2014/main" id="{6EB9C9E7-CF5E-480D-A31A-2E74BA481FB3}"/>
              </a:ext>
            </a:extLst>
          </p:cNvPr>
          <p:cNvSpPr/>
          <p:nvPr/>
        </p:nvSpPr>
        <p:spPr>
          <a:xfrm>
            <a:off x="3917273" y="2654422"/>
            <a:ext cx="1215501" cy="7404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Need Fund of the Department or Project to run an</a:t>
            </a:r>
            <a:r>
              <a:rPr lang="en-US" sz="1050">
                <a:solidFill>
                  <a:schemeClr val="tx1"/>
                </a:solidFill>
              </a:rPr>
              <a:t> </a:t>
            </a:r>
            <a:r>
              <a:rPr lang="en-US" sz="1100">
                <a:solidFill>
                  <a:schemeClr val="tx1"/>
                </a:solidFill>
              </a:rPr>
              <a:t>EBI report</a:t>
            </a:r>
          </a:p>
        </p:txBody>
      </p:sp>
      <p:sp>
        <p:nvSpPr>
          <p:cNvPr id="8" name="Speech Bubble: Rectangle with Corners Rounded 7">
            <a:extLst>
              <a:ext uri="{FF2B5EF4-FFF2-40B4-BE49-F238E27FC236}">
                <a16:creationId xmlns:a16="http://schemas.microsoft.com/office/drawing/2014/main" id="{3D600616-9DA6-4E76-BDBA-AA7B2CD1BE64}"/>
              </a:ext>
            </a:extLst>
          </p:cNvPr>
          <p:cNvSpPr/>
          <p:nvPr/>
        </p:nvSpPr>
        <p:spPr>
          <a:xfrm>
            <a:off x="7876712" y="2646385"/>
            <a:ext cx="1215501" cy="7404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Need your</a:t>
            </a:r>
            <a:r>
              <a:rPr lang="en-US" sz="1600">
                <a:solidFill>
                  <a:schemeClr val="tx1"/>
                </a:solidFill>
              </a:rPr>
              <a:t> </a:t>
            </a:r>
            <a:r>
              <a:rPr lang="en-US" sz="1050">
                <a:solidFill>
                  <a:schemeClr val="tx1"/>
                </a:solidFill>
              </a:rPr>
              <a:t>Project ID for entry in </a:t>
            </a:r>
            <a:r>
              <a:rPr lang="en-US" sz="1100">
                <a:solidFill>
                  <a:schemeClr val="tx1"/>
                </a:solidFill>
              </a:rPr>
              <a:t>EBI reporting</a:t>
            </a:r>
          </a:p>
        </p:txBody>
      </p:sp>
      <p:sp>
        <p:nvSpPr>
          <p:cNvPr id="9" name="Speech Bubble: Rectangle with Corners Rounded 8">
            <a:extLst>
              <a:ext uri="{FF2B5EF4-FFF2-40B4-BE49-F238E27FC236}">
                <a16:creationId xmlns:a16="http://schemas.microsoft.com/office/drawing/2014/main" id="{B43FDD3A-3118-4782-904D-5CE936B5B45C}"/>
              </a:ext>
            </a:extLst>
          </p:cNvPr>
          <p:cNvSpPr/>
          <p:nvPr/>
        </p:nvSpPr>
        <p:spPr>
          <a:xfrm>
            <a:off x="5167543" y="2646384"/>
            <a:ext cx="1215501" cy="7404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Program of the Department or Project is optional to run an</a:t>
            </a:r>
            <a:r>
              <a:rPr lang="en-US" sz="1050">
                <a:solidFill>
                  <a:schemeClr val="tx1"/>
                </a:solidFill>
              </a:rPr>
              <a:t> </a:t>
            </a:r>
            <a:r>
              <a:rPr lang="en-US" sz="1100">
                <a:solidFill>
                  <a:schemeClr val="tx1"/>
                </a:solidFill>
              </a:rPr>
              <a:t>EBI report</a:t>
            </a:r>
          </a:p>
        </p:txBody>
      </p:sp>
      <p:sp>
        <p:nvSpPr>
          <p:cNvPr id="10" name="Speech Bubble: Rectangle with Corners Rounded 9">
            <a:extLst>
              <a:ext uri="{FF2B5EF4-FFF2-40B4-BE49-F238E27FC236}">
                <a16:creationId xmlns:a16="http://schemas.microsoft.com/office/drawing/2014/main" id="{AE708F9B-84AF-4AA3-9142-0427D3930038}"/>
              </a:ext>
            </a:extLst>
          </p:cNvPr>
          <p:cNvSpPr/>
          <p:nvPr/>
        </p:nvSpPr>
        <p:spPr>
          <a:xfrm>
            <a:off x="6420035" y="2622323"/>
            <a:ext cx="1215501" cy="7404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Event of the Department or Project is optional to run an</a:t>
            </a:r>
            <a:r>
              <a:rPr lang="en-US" sz="1050">
                <a:solidFill>
                  <a:schemeClr val="tx1"/>
                </a:solidFill>
              </a:rPr>
              <a:t> </a:t>
            </a:r>
            <a:r>
              <a:rPr lang="en-US" sz="1100">
                <a:solidFill>
                  <a:schemeClr val="tx1"/>
                </a:solidFill>
              </a:rPr>
              <a:t>EBI report</a:t>
            </a:r>
          </a:p>
        </p:txBody>
      </p:sp>
    </p:spTree>
    <p:extLst>
      <p:ext uri="{BB962C8B-B14F-4D97-AF65-F5344CB8AC3E}">
        <p14:creationId xmlns:p14="http://schemas.microsoft.com/office/powerpoint/2010/main" val="148512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642211-D6DF-45F6-93F9-0B7B19738483}"/>
              </a:ext>
            </a:extLst>
          </p:cNvPr>
          <p:cNvSpPr txBox="1"/>
          <p:nvPr/>
        </p:nvSpPr>
        <p:spPr>
          <a:xfrm>
            <a:off x="483080" y="3275860"/>
            <a:ext cx="1798482" cy="593989"/>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3600" i="1" spc="-120" dirty="0">
                <a:solidFill>
                  <a:srgbClr val="002060"/>
                </a:solidFill>
                <a:latin typeface="+mj-lt"/>
                <a:ea typeface="+mj-ea"/>
                <a:cs typeface="+mj-cs"/>
              </a:rPr>
              <a:t>Example</a:t>
            </a:r>
          </a:p>
        </p:txBody>
      </p:sp>
      <p:pic>
        <p:nvPicPr>
          <p:cNvPr id="4" name="Picture 3">
            <a:extLst>
              <a:ext uri="{FF2B5EF4-FFF2-40B4-BE49-F238E27FC236}">
                <a16:creationId xmlns:a16="http://schemas.microsoft.com/office/drawing/2014/main" id="{6B69F854-4255-423D-8F58-37B9D7296A77}"/>
              </a:ext>
            </a:extLst>
          </p:cNvPr>
          <p:cNvPicPr>
            <a:picLocks noChangeAspect="1"/>
          </p:cNvPicPr>
          <p:nvPr/>
        </p:nvPicPr>
        <p:blipFill>
          <a:blip r:embed="rId2"/>
          <a:stretch>
            <a:fillRect/>
          </a:stretch>
        </p:blipFill>
        <p:spPr>
          <a:xfrm>
            <a:off x="2166151" y="250590"/>
            <a:ext cx="9649302" cy="6487561"/>
          </a:xfrm>
          <a:prstGeom prst="rect">
            <a:avLst/>
          </a:prstGeom>
        </p:spPr>
      </p:pic>
    </p:spTree>
    <p:extLst>
      <p:ext uri="{BB962C8B-B14F-4D97-AF65-F5344CB8AC3E}">
        <p14:creationId xmlns:p14="http://schemas.microsoft.com/office/powerpoint/2010/main" val="281904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2">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4">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98F7DCFD-461D-462F-8309-2C11465F193E}"/>
              </a:ext>
            </a:extLst>
          </p:cNvPr>
          <p:cNvSpPr>
            <a:spLocks noGrp="1"/>
          </p:cNvSpPr>
          <p:nvPr>
            <p:ph type="ctrTitle"/>
          </p:nvPr>
        </p:nvSpPr>
        <p:spPr>
          <a:xfrm>
            <a:off x="753925" y="2076450"/>
            <a:ext cx="10684151" cy="1345134"/>
          </a:xfrm>
        </p:spPr>
        <p:txBody>
          <a:bodyPr anchor="ctr">
            <a:normAutofit/>
          </a:bodyPr>
          <a:lstStyle/>
          <a:p>
            <a:r>
              <a:rPr lang="en-US" sz="5600" b="1">
                <a:solidFill>
                  <a:srgbClr val="FFFFFF"/>
                </a:solidFill>
              </a:rPr>
              <a:t>EBI: Budget to Actual Reporting</a:t>
            </a:r>
          </a:p>
        </p:txBody>
      </p:sp>
    </p:spTree>
    <p:extLst>
      <p:ext uri="{BB962C8B-B14F-4D97-AF65-F5344CB8AC3E}">
        <p14:creationId xmlns:p14="http://schemas.microsoft.com/office/powerpoint/2010/main" val="405613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2DB8DE-20DD-4F0F-81BF-E5036C5210DF}"/>
              </a:ext>
            </a:extLst>
          </p:cNvPr>
          <p:cNvSpPr>
            <a:spLocks noGrp="1"/>
          </p:cNvSpPr>
          <p:nvPr>
            <p:ph type="title"/>
          </p:nvPr>
        </p:nvSpPr>
        <p:spPr>
          <a:xfrm>
            <a:off x="1371599" y="294538"/>
            <a:ext cx="9895951" cy="1033669"/>
          </a:xfrm>
        </p:spPr>
        <p:txBody>
          <a:bodyPr>
            <a:normAutofit/>
          </a:bodyPr>
          <a:lstStyle/>
          <a:p>
            <a:pPr algn="ctr"/>
            <a:r>
              <a:rPr lang="en-US" sz="3400" dirty="0">
                <a:solidFill>
                  <a:srgbClr val="FFFFFF"/>
                </a:solidFill>
              </a:rPr>
              <a:t>EBI: Budget to Actual Reporting </a:t>
            </a:r>
            <a:br>
              <a:rPr lang="en-US" sz="3400" dirty="0">
                <a:solidFill>
                  <a:srgbClr val="FFFFFF"/>
                </a:solidFill>
              </a:rPr>
            </a:br>
            <a:r>
              <a:rPr lang="en-US" sz="2400" dirty="0">
                <a:solidFill>
                  <a:srgbClr val="FFFFFF"/>
                </a:solidFill>
              </a:rPr>
              <a:t>Summary &amp; Detail Reports by Fund Category</a:t>
            </a:r>
          </a:p>
        </p:txBody>
      </p:sp>
      <p:sp>
        <p:nvSpPr>
          <p:cNvPr id="11" name="Content Placeholder 2">
            <a:extLst>
              <a:ext uri="{FF2B5EF4-FFF2-40B4-BE49-F238E27FC236}">
                <a16:creationId xmlns:a16="http://schemas.microsoft.com/office/drawing/2014/main" id="{9FB5083F-9277-4F15-A675-EE3CD1361877}"/>
              </a:ext>
            </a:extLst>
          </p:cNvPr>
          <p:cNvSpPr>
            <a:spLocks noGrp="1"/>
          </p:cNvSpPr>
          <p:nvPr>
            <p:ph idx="1"/>
          </p:nvPr>
        </p:nvSpPr>
        <p:spPr>
          <a:xfrm>
            <a:off x="838200" y="1825625"/>
            <a:ext cx="10515600" cy="4351338"/>
          </a:xfrm>
        </p:spPr>
        <p:txBody>
          <a:bodyPr anchor="ctr">
            <a:normAutofit/>
          </a:bodyPr>
          <a:lstStyle/>
          <a:p>
            <a:r>
              <a:rPr lang="en-US" sz="2000" b="1" dirty="0"/>
              <a:t>What are the Summary &amp; Detail Reports by Fund Category?</a:t>
            </a:r>
          </a:p>
          <a:p>
            <a:pPr lvl="1"/>
            <a:r>
              <a:rPr lang="en-US" sz="2000" dirty="0"/>
              <a:t>The reports compare the loaded Budget to Actuals (transactions) and shows a summary view of the budget available at the account level, based on your prompt selections. </a:t>
            </a:r>
          </a:p>
          <a:p>
            <a:pPr lvl="1"/>
            <a:r>
              <a:rPr lang="en-US" sz="2000" dirty="0"/>
              <a:t>The report is divided by fund groups into Unrestricted Operating Budget, Non‐Sponsored Projects, and Sponsored Projects.</a:t>
            </a:r>
          </a:p>
          <a:p>
            <a:endParaRPr lang="en-US" sz="2000" dirty="0"/>
          </a:p>
          <a:p>
            <a:r>
              <a:rPr lang="en-US" sz="2000" b="1" dirty="0"/>
              <a:t>When should I use the Summary &amp; Detail Reports by Fund Category dashboards?</a:t>
            </a:r>
          </a:p>
          <a:p>
            <a:pPr lvl="1"/>
            <a:r>
              <a:rPr lang="en-US" sz="2000" dirty="0"/>
              <a:t>Use this report if you are looking for the available budget of an Operating Unit, Department, Project, Award, etc. when comparing the Budget to Actuals.</a:t>
            </a:r>
          </a:p>
        </p:txBody>
      </p:sp>
    </p:spTree>
    <p:extLst>
      <p:ext uri="{BB962C8B-B14F-4D97-AF65-F5344CB8AC3E}">
        <p14:creationId xmlns:p14="http://schemas.microsoft.com/office/powerpoint/2010/main" val="288330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8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83">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56E7D-A7C2-4B10-A343-98D6480F8F09}"/>
              </a:ext>
            </a:extLst>
          </p:cNvPr>
          <p:cNvSpPr>
            <a:spLocks noGrp="1"/>
          </p:cNvSpPr>
          <p:nvPr>
            <p:ph type="title"/>
          </p:nvPr>
        </p:nvSpPr>
        <p:spPr>
          <a:xfrm>
            <a:off x="629513" y="901128"/>
            <a:ext cx="5321807" cy="1370207"/>
          </a:xfrm>
        </p:spPr>
        <p:txBody>
          <a:bodyPr vert="horz" lIns="91440" tIns="45720" rIns="91440" bIns="45720" rtlCol="0" anchor="ctr">
            <a:normAutofit/>
          </a:bodyPr>
          <a:lstStyle/>
          <a:p>
            <a:r>
              <a:rPr lang="en-US" sz="3100" b="1" kern="1200" dirty="0">
                <a:solidFill>
                  <a:srgbClr val="002060"/>
                </a:solidFill>
                <a:latin typeface="+mj-lt"/>
                <a:ea typeface="+mj-ea"/>
                <a:cs typeface="+mj-cs"/>
              </a:rPr>
              <a:t>EBI: Budget to Actual Reporting </a:t>
            </a:r>
            <a:r>
              <a:rPr lang="en-US" sz="2400" kern="1200" dirty="0">
                <a:solidFill>
                  <a:srgbClr val="002060"/>
                </a:solidFill>
                <a:latin typeface="+mj-lt"/>
                <a:ea typeface="+mj-ea"/>
                <a:cs typeface="+mj-cs"/>
              </a:rPr>
              <a:t>Summary &amp; Detail Reports by Fund Category</a:t>
            </a:r>
          </a:p>
        </p:txBody>
      </p:sp>
      <p:grpSp>
        <p:nvGrpSpPr>
          <p:cNvPr id="110" name="Group 85">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87"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F9E89D9-D098-46D7-8EB1-A84267738CFD}"/>
              </a:ext>
            </a:extLst>
          </p:cNvPr>
          <p:cNvSpPr>
            <a:spLocks noGrp="1"/>
          </p:cNvSpPr>
          <p:nvPr>
            <p:ph sz="half" idx="1"/>
          </p:nvPr>
        </p:nvSpPr>
        <p:spPr>
          <a:xfrm>
            <a:off x="594360" y="2688020"/>
            <a:ext cx="5321807" cy="3022824"/>
          </a:xfrm>
        </p:spPr>
        <p:txBody>
          <a:bodyPr vert="horz" lIns="91440" tIns="45720" rIns="91440" bIns="45720" rtlCol="0" anchor="ctr">
            <a:normAutofit/>
          </a:bodyPr>
          <a:lstStyle/>
          <a:p>
            <a:r>
              <a:rPr lang="en-US" sz="1800" b="1"/>
              <a:t>Where do I find this report in EBI?</a:t>
            </a:r>
          </a:p>
          <a:p>
            <a:pPr marL="0"/>
            <a:r>
              <a:rPr lang="en-US" sz="1800"/>
              <a:t>1. Log in to EBI: </a:t>
            </a:r>
            <a:r>
              <a:rPr lang="en-US" sz="1800">
                <a:hlinkClick r:id="rId2"/>
              </a:rPr>
              <a:t>https://dwbi.emory.edu/analytics</a:t>
            </a:r>
            <a:r>
              <a:rPr lang="en-US" sz="1800"/>
              <a:t> or access via </a:t>
            </a:r>
            <a:r>
              <a:rPr lang="en-US" sz="1800">
                <a:hlinkClick r:id="rId3"/>
              </a:rPr>
              <a:t>https://finance.emory.edu</a:t>
            </a:r>
            <a:r>
              <a:rPr lang="en-US" sz="1800"/>
              <a:t>, then click Emory Business Intelligence tile  </a:t>
            </a:r>
          </a:p>
          <a:p>
            <a:pPr marL="0"/>
            <a:r>
              <a:rPr lang="en-US" sz="1800"/>
              <a:t>2. Click on the Dashboards Menu in the upper right corner. </a:t>
            </a:r>
          </a:p>
          <a:p>
            <a:pPr marL="0"/>
            <a:r>
              <a:rPr lang="en-US" sz="1800"/>
              <a:t>3. In the FMS – Operational folder, click the Budget to Actual Reporting link.</a:t>
            </a:r>
          </a:p>
          <a:p>
            <a:endParaRPr lang="en-US" sz="1800"/>
          </a:p>
        </p:txBody>
      </p:sp>
      <p:pic>
        <p:nvPicPr>
          <p:cNvPr id="5" name="Content Placeholder 4">
            <a:extLst>
              <a:ext uri="{FF2B5EF4-FFF2-40B4-BE49-F238E27FC236}">
                <a16:creationId xmlns:a16="http://schemas.microsoft.com/office/drawing/2014/main" id="{21B2CB7B-A2D7-49C9-ADAE-E0865707BD9C}"/>
              </a:ext>
            </a:extLst>
          </p:cNvPr>
          <p:cNvPicPr>
            <a:picLocks noGrp="1" noChangeAspect="1"/>
          </p:cNvPicPr>
          <p:nvPr>
            <p:ph sz="half" idx="2"/>
          </p:nvPr>
        </p:nvPicPr>
        <p:blipFill>
          <a:blip r:embed="rId4"/>
          <a:stretch>
            <a:fillRect/>
          </a:stretch>
        </p:blipFill>
        <p:spPr>
          <a:xfrm>
            <a:off x="7016498" y="440176"/>
            <a:ext cx="4508075" cy="5761119"/>
          </a:xfrm>
          <a:prstGeom prst="rect">
            <a:avLst/>
          </a:prstGeom>
        </p:spPr>
      </p:pic>
      <p:sp>
        <p:nvSpPr>
          <p:cNvPr id="108" name="Rectangle 10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17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2DB8DE-20DD-4F0F-81BF-E5036C5210DF}"/>
              </a:ext>
            </a:extLst>
          </p:cNvPr>
          <p:cNvSpPr>
            <a:spLocks noGrp="1"/>
          </p:cNvSpPr>
          <p:nvPr>
            <p:ph type="title"/>
          </p:nvPr>
        </p:nvSpPr>
        <p:spPr>
          <a:xfrm>
            <a:off x="1371599" y="294538"/>
            <a:ext cx="9895951" cy="1033669"/>
          </a:xfrm>
        </p:spPr>
        <p:txBody>
          <a:bodyPr>
            <a:normAutofit/>
          </a:bodyPr>
          <a:lstStyle/>
          <a:p>
            <a:pPr algn="ctr"/>
            <a:r>
              <a:rPr lang="en-US" sz="3400" b="1" dirty="0">
                <a:solidFill>
                  <a:srgbClr val="FFFFFF"/>
                </a:solidFill>
              </a:rPr>
              <a:t>EBI: Budget to Actual Reporting </a:t>
            </a:r>
            <a:br>
              <a:rPr lang="en-US" sz="3400" b="1" dirty="0">
                <a:solidFill>
                  <a:srgbClr val="FFFFFF"/>
                </a:solidFill>
              </a:rPr>
            </a:br>
            <a:r>
              <a:rPr lang="en-US" sz="2400" b="1" dirty="0">
                <a:solidFill>
                  <a:srgbClr val="FFFFFF"/>
                </a:solidFill>
              </a:rPr>
              <a:t>Summary &amp; Detail Reports by Fund Category</a:t>
            </a:r>
          </a:p>
        </p:txBody>
      </p:sp>
      <p:pic>
        <p:nvPicPr>
          <p:cNvPr id="15" name="Content Placeholder 3">
            <a:extLst>
              <a:ext uri="{FF2B5EF4-FFF2-40B4-BE49-F238E27FC236}">
                <a16:creationId xmlns:a16="http://schemas.microsoft.com/office/drawing/2014/main" id="{A397A5BC-8A9E-4AEC-B5F3-D696F4E5B8EA}"/>
              </a:ext>
            </a:extLst>
          </p:cNvPr>
          <p:cNvPicPr>
            <a:picLocks noChangeAspect="1"/>
          </p:cNvPicPr>
          <p:nvPr/>
        </p:nvPicPr>
        <p:blipFill>
          <a:blip r:embed="rId2"/>
          <a:stretch>
            <a:fillRect/>
          </a:stretch>
        </p:blipFill>
        <p:spPr>
          <a:xfrm>
            <a:off x="954349" y="2328169"/>
            <a:ext cx="8318376" cy="1329473"/>
          </a:xfrm>
          <a:prstGeom prst="rect">
            <a:avLst/>
          </a:prstGeom>
        </p:spPr>
      </p:pic>
      <p:sp>
        <p:nvSpPr>
          <p:cNvPr id="16" name="Content Placeholder 2">
            <a:extLst>
              <a:ext uri="{FF2B5EF4-FFF2-40B4-BE49-F238E27FC236}">
                <a16:creationId xmlns:a16="http://schemas.microsoft.com/office/drawing/2014/main" id="{F8CBA679-9DC8-419B-BE00-4675690F9A2E}"/>
              </a:ext>
            </a:extLst>
          </p:cNvPr>
          <p:cNvSpPr>
            <a:spLocks noGrp="1"/>
          </p:cNvSpPr>
          <p:nvPr>
            <p:ph idx="1"/>
          </p:nvPr>
        </p:nvSpPr>
        <p:spPr>
          <a:xfrm>
            <a:off x="611079" y="1760111"/>
            <a:ext cx="10626572" cy="4667250"/>
          </a:xfrm>
        </p:spPr>
        <p:txBody>
          <a:bodyPr>
            <a:normAutofit lnSpcReduction="10000"/>
          </a:bodyPr>
          <a:lstStyle/>
          <a:p>
            <a:pPr marL="0" indent="0">
              <a:buNone/>
            </a:pPr>
            <a:r>
              <a:rPr lang="en-US" b="1" dirty="0">
                <a:solidFill>
                  <a:schemeClr val="accent1">
                    <a:lumMod val="50000"/>
                  </a:schemeClr>
                </a:solidFill>
              </a:rPr>
              <a:t>Understanding the Fund Categories</a:t>
            </a:r>
          </a:p>
          <a:p>
            <a:pPr marL="457200" lvl="1" indent="0">
              <a:buNone/>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r>
              <a:rPr lang="en-US" dirty="0"/>
              <a:t>The </a:t>
            </a:r>
            <a:r>
              <a:rPr lang="en-US" b="1" dirty="0"/>
              <a:t>Unrestricted Operating Budgets </a:t>
            </a:r>
            <a:r>
              <a:rPr lang="en-US" dirty="0"/>
              <a:t>page includes transactions with fund codes beginning with 1XXX. </a:t>
            </a:r>
          </a:p>
          <a:p>
            <a:pPr lvl="1"/>
            <a:r>
              <a:rPr lang="en-US" dirty="0"/>
              <a:t>The </a:t>
            </a:r>
            <a:r>
              <a:rPr lang="en-US" b="1" dirty="0"/>
              <a:t>Non‐Sponsored Projects </a:t>
            </a:r>
            <a:r>
              <a:rPr lang="en-US" dirty="0"/>
              <a:t>page includes transactions with fund codes beginning with 2XXX, 3XXX, 4XXX, 6XXX, 7XXX, 8XXX, and 9XXX. </a:t>
            </a:r>
          </a:p>
          <a:p>
            <a:pPr lvl="1"/>
            <a:r>
              <a:rPr lang="en-US" dirty="0"/>
              <a:t>The </a:t>
            </a:r>
            <a:r>
              <a:rPr lang="en-US" b="1" dirty="0"/>
              <a:t>Sponsored Projects </a:t>
            </a:r>
            <a:r>
              <a:rPr lang="en-US" dirty="0"/>
              <a:t>page includes transactions with fund codes beginning with 5XXX. </a:t>
            </a:r>
          </a:p>
        </p:txBody>
      </p:sp>
    </p:spTree>
    <p:extLst>
      <p:ext uri="{BB962C8B-B14F-4D97-AF65-F5344CB8AC3E}">
        <p14:creationId xmlns:p14="http://schemas.microsoft.com/office/powerpoint/2010/main" val="262450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DB8DE-20DD-4F0F-81BF-E5036C5210DF}"/>
              </a:ext>
            </a:extLst>
          </p:cNvPr>
          <p:cNvSpPr>
            <a:spLocks noGrp="1"/>
          </p:cNvSpPr>
          <p:nvPr>
            <p:ph type="title"/>
          </p:nvPr>
        </p:nvSpPr>
        <p:spPr>
          <a:xfrm>
            <a:off x="1371599" y="294538"/>
            <a:ext cx="9895951" cy="1033669"/>
          </a:xfrm>
        </p:spPr>
        <p:txBody>
          <a:bodyPr>
            <a:normAutofit/>
          </a:bodyPr>
          <a:lstStyle/>
          <a:p>
            <a:pPr algn="ctr"/>
            <a:r>
              <a:rPr lang="en-US" sz="3400" b="1" dirty="0">
                <a:solidFill>
                  <a:srgbClr val="FFFFFF"/>
                </a:solidFill>
              </a:rPr>
              <a:t>EBI: Budget to Actual Reporting </a:t>
            </a:r>
            <a:br>
              <a:rPr lang="en-US" sz="3400" b="1" dirty="0">
                <a:solidFill>
                  <a:srgbClr val="FFFFFF"/>
                </a:solidFill>
              </a:rPr>
            </a:br>
            <a:r>
              <a:rPr lang="en-US" sz="2400" b="1" dirty="0">
                <a:solidFill>
                  <a:srgbClr val="FFFFFF"/>
                </a:solidFill>
              </a:rPr>
              <a:t>Summary &amp; Detail Reports by Fund Category</a:t>
            </a:r>
          </a:p>
        </p:txBody>
      </p:sp>
      <p:sp>
        <p:nvSpPr>
          <p:cNvPr id="22" name="Content Placeholder 5">
            <a:extLst>
              <a:ext uri="{FF2B5EF4-FFF2-40B4-BE49-F238E27FC236}">
                <a16:creationId xmlns:a16="http://schemas.microsoft.com/office/drawing/2014/main" id="{9DF200D2-28E3-4FA0-ABA0-FBE5A537F408}"/>
              </a:ext>
            </a:extLst>
          </p:cNvPr>
          <p:cNvSpPr>
            <a:spLocks noGrp="1"/>
          </p:cNvSpPr>
          <p:nvPr>
            <p:ph idx="1"/>
          </p:nvPr>
        </p:nvSpPr>
        <p:spPr>
          <a:xfrm>
            <a:off x="1233982" y="1885279"/>
            <a:ext cx="9724031" cy="3683358"/>
          </a:xfrm>
        </p:spPr>
        <p:txBody>
          <a:bodyPr anchor="ctr">
            <a:normAutofit/>
          </a:bodyPr>
          <a:lstStyle/>
          <a:p>
            <a:pPr marL="0" indent="0">
              <a:buNone/>
            </a:pPr>
            <a:r>
              <a:rPr lang="en-US" sz="2000" b="1"/>
              <a:t>Unrestricted Operating Budgets (UOB) </a:t>
            </a:r>
          </a:p>
          <a:p>
            <a:pPr marL="0" indent="0">
              <a:buNone/>
            </a:pPr>
            <a:r>
              <a:rPr lang="en-US" sz="2000"/>
              <a:t>   </a:t>
            </a:r>
            <a:r>
              <a:rPr lang="en-US" sz="2000" u="sng"/>
              <a:t>Selecting Prompts:</a:t>
            </a:r>
          </a:p>
          <a:p>
            <a:pPr marL="514350" indent="-514350">
              <a:buAutoNum type="arabicPeriod"/>
            </a:pPr>
            <a:r>
              <a:rPr lang="en-US" sz="2000"/>
              <a:t>Select a Fiscal Year and Accounting Period </a:t>
            </a:r>
          </a:p>
          <a:p>
            <a:pPr lvl="1"/>
            <a:r>
              <a:rPr lang="en-US" sz="2000"/>
              <a:t>The report will default to the current Fiscal Year and the last closed Accounting Period </a:t>
            </a:r>
          </a:p>
          <a:p>
            <a:pPr marL="0" indent="0">
              <a:buNone/>
            </a:pPr>
            <a:r>
              <a:rPr lang="en-US" sz="2000"/>
              <a:t>2. Select a Department</a:t>
            </a:r>
          </a:p>
          <a:p>
            <a:pPr marL="0" indent="0">
              <a:buNone/>
            </a:pPr>
            <a:r>
              <a:rPr lang="en-US" sz="2000"/>
              <a:t>3. Select other prompts as needed </a:t>
            </a:r>
          </a:p>
          <a:p>
            <a:pPr marL="0" indent="0">
              <a:buNone/>
            </a:pPr>
            <a:r>
              <a:rPr lang="en-US" sz="2000"/>
              <a:t>4. Click Apply</a:t>
            </a:r>
          </a:p>
        </p:txBody>
      </p:sp>
    </p:spTree>
    <p:extLst>
      <p:ext uri="{BB962C8B-B14F-4D97-AF65-F5344CB8AC3E}">
        <p14:creationId xmlns:p14="http://schemas.microsoft.com/office/powerpoint/2010/main" val="216987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295776653A7146A5E490AE356B8CBD" ma:contentTypeVersion="12" ma:contentTypeDescription="Create a new document." ma:contentTypeScope="" ma:versionID="4117286413a58af42bdd7e968aa9a829">
  <xsd:schema xmlns:xsd="http://www.w3.org/2001/XMLSchema" xmlns:xs="http://www.w3.org/2001/XMLSchema" xmlns:p="http://schemas.microsoft.com/office/2006/metadata/properties" xmlns:ns2="03fb607b-86b7-4ad4-a8eb-d742853b73e0" xmlns:ns3="71b0aca9-2a1d-4062-817d-535616a09c9c" targetNamespace="http://schemas.microsoft.com/office/2006/metadata/properties" ma:root="true" ma:fieldsID="1a00a6b32aee03bc52b9913275a83108" ns2:_="" ns3:_="">
    <xsd:import namespace="03fb607b-86b7-4ad4-a8eb-d742853b73e0"/>
    <xsd:import namespace="71b0aca9-2a1d-4062-817d-535616a09c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b607b-86b7-4ad4-a8eb-d742853b7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b0aca9-2a1d-4062-817d-535616a09c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CCBD7F-5AAF-4E79-A33B-F14A803383C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D75070F-E323-4EA1-A4FF-257DFAC36B7E}">
  <ds:schemaRefs>
    <ds:schemaRef ds:uri="03fb607b-86b7-4ad4-a8eb-d742853b73e0"/>
    <ds:schemaRef ds:uri="71b0aca9-2a1d-4062-817d-535616a09c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61660D-69E2-40CE-9B94-1BF1DB21B1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1817</Words>
  <Application>Microsoft Office PowerPoint</Application>
  <PresentationFormat>Widescreen</PresentationFormat>
  <Paragraphs>171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Fundamentals of Reporting</vt:lpstr>
      <vt:lpstr>Agenda</vt:lpstr>
      <vt:lpstr>Chartfield Structure</vt:lpstr>
      <vt:lpstr>PowerPoint Presentation</vt:lpstr>
      <vt:lpstr>EBI: Budget to Actual Reporting</vt:lpstr>
      <vt:lpstr>EBI: Budget to Actual Reporting  Summary &amp; Detail Reports by Fund Category</vt:lpstr>
      <vt:lpstr>EBI: Budget to Actual Reporting Summary &amp; Detail Reports by Fund Category</vt:lpstr>
      <vt:lpstr>EBI: Budget to Actual Reporting  Summary &amp; Detail Reports by Fund Category</vt:lpstr>
      <vt:lpstr>EBI: Budget to Actual Reporting  Summary &amp; Detail Reports by Fund Category</vt:lpstr>
      <vt:lpstr>PowerPoint Presentation</vt:lpstr>
      <vt:lpstr>EBI: Budget to Actual Reporting  Summary &amp; Detail Reports by Fund Category</vt:lpstr>
      <vt:lpstr>EBI: Budget to Actual Reporting Summary &amp; Detail Reports by Fund Category</vt:lpstr>
      <vt:lpstr>EBI: Budget to Actual Reporting   Summary &amp; Detail Reports by Fund Category</vt:lpstr>
      <vt:lpstr>EBI: Budget to Actual Reporting   Summary &amp; Detail Reports by Fund Category</vt:lpstr>
      <vt:lpstr>Questions?</vt:lpstr>
      <vt:lpstr>EBI: Revenue &amp; Expense Transaction Detail Report (RETDR)</vt:lpstr>
      <vt:lpstr>EBI: Revenue &amp; Expense Transaction Detail Report (RETDR)</vt:lpstr>
      <vt:lpstr>EBI: Revenue &amp; Expense Transaction Detail Report (RETDR)</vt:lpstr>
      <vt:lpstr>EBI: Revenue &amp; Expense Transaction Detail Report (RETDR</vt:lpstr>
      <vt:lpstr>EBI: Revenue &amp; Expense Transaction Detail Report (RETDR)</vt:lpstr>
      <vt:lpstr>EBI: Revenue &amp; Expense Transaction Detail Report (RETDR)</vt:lpstr>
      <vt:lpstr>PowerPoint Presentation</vt:lpstr>
      <vt:lpstr>EBI: Revenue &amp; Expense Transaction Detail Report (RETDR)</vt:lpstr>
      <vt:lpstr>EBI: Revenue &amp; Expense Transaction Detail Report (RETDR)</vt:lpstr>
      <vt:lpstr>EBI: Revenue &amp; Expense Transaction Detail Report (RETDR)</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EBI Report</dc:title>
  <dc:creator>McMichael, Lilia</dc:creator>
  <cp:lastModifiedBy>McMichael, Lilia</cp:lastModifiedBy>
  <cp:revision>1</cp:revision>
  <dcterms:created xsi:type="dcterms:W3CDTF">2021-05-03T13:46:07Z</dcterms:created>
  <dcterms:modified xsi:type="dcterms:W3CDTF">2021-05-10T20:01:45Z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0x0101004F295776653A7146A5E490AE356B8CBD</vt:lpwstr>
  </property>
</Properties>
</file>